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2147471654" r:id="rId5"/>
    <p:sldId id="2147471703" r:id="rId6"/>
    <p:sldId id="2147471704" r:id="rId7"/>
    <p:sldId id="2147471705" r:id="rId8"/>
    <p:sldId id="2147471707" r:id="rId9"/>
    <p:sldId id="2147471708" r:id="rId10"/>
    <p:sldId id="2147471709" r:id="rId11"/>
    <p:sldId id="2147471710" r:id="rId12"/>
    <p:sldId id="2147471711" r:id="rId13"/>
    <p:sldId id="2147471706" r:id="rId14"/>
    <p:sldId id="2147471713" r:id="rId15"/>
    <p:sldId id="477" r:id="rId16"/>
    <p:sldId id="407" r:id="rId17"/>
    <p:sldId id="408" r:id="rId18"/>
    <p:sldId id="409" r:id="rId19"/>
    <p:sldId id="478" r:id="rId20"/>
    <p:sldId id="2147471687" r:id="rId21"/>
    <p:sldId id="2147471688" r:id="rId22"/>
    <p:sldId id="2147471715" r:id="rId23"/>
    <p:sldId id="2147471716" r:id="rId24"/>
    <p:sldId id="2147471717" r:id="rId25"/>
    <p:sldId id="2147471718" r:id="rId26"/>
    <p:sldId id="2147471682" r:id="rId27"/>
    <p:sldId id="2147471686" r:id="rId28"/>
    <p:sldId id="2147471714" r:id="rId29"/>
    <p:sldId id="2147471719" r:id="rId30"/>
    <p:sldId id="21474716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2147471654"/>
            <p14:sldId id="2147471703"/>
            <p14:sldId id="2147471704"/>
            <p14:sldId id="2147471705"/>
            <p14:sldId id="2147471707"/>
            <p14:sldId id="2147471708"/>
            <p14:sldId id="2147471709"/>
            <p14:sldId id="2147471710"/>
            <p14:sldId id="2147471711"/>
            <p14:sldId id="2147471706"/>
            <p14:sldId id="2147471713"/>
            <p14:sldId id="477"/>
            <p14:sldId id="407"/>
            <p14:sldId id="408"/>
            <p14:sldId id="409"/>
            <p14:sldId id="478"/>
            <p14:sldId id="2147471687"/>
            <p14:sldId id="2147471688"/>
            <p14:sldId id="2147471715"/>
            <p14:sldId id="2147471716"/>
            <p14:sldId id="2147471717"/>
            <p14:sldId id="2147471718"/>
            <p14:sldId id="2147471682"/>
            <p14:sldId id="2147471686"/>
            <p14:sldId id="2147471714"/>
            <p14:sldId id="2147471719"/>
          </p14:sldIdLst>
        </p14:section>
        <p14:section name="Outro" id="{406F0FED-5EBB-4DD0-A957-7FEC28548788}">
          <p14:sldIdLst>
            <p14:sldId id="21474716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85F74"/>
    <a:srgbClr val="C9DA74"/>
    <a:srgbClr val="E3E24F"/>
    <a:srgbClr val="22404D"/>
    <a:srgbClr val="D2E08C"/>
    <a:srgbClr val="BBD153"/>
    <a:srgbClr val="C2D565"/>
    <a:srgbClr val="F1B9C5"/>
    <a:srgbClr val="DC5874"/>
    <a:srgbClr val="54B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84540B-AFBC-452D-BCF5-6552F3E70E92}" v="28" dt="2025-02-06T11:04:20.4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4" autoAdjust="0"/>
    <p:restoredTop sz="81934" autoAdjust="0"/>
  </p:normalViewPr>
  <p:slideViewPr>
    <p:cSldViewPr snapToGrid="0">
      <p:cViewPr varScale="1">
        <p:scale>
          <a:sx n="105" d="100"/>
          <a:sy n="105" d="100"/>
        </p:scale>
        <p:origin x="198" y="10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34582DD5-1743-466F-A4F5-CFEC77D68579}"/>
    <pc:docChg chg="undo custSel addSld delSld modSld sldOrd modMainMaster addSection delSection modSection">
      <pc:chgData name="David Stewart" userId="40cffe60-b158-4416-946b-e9ac5816f94c" providerId="ADAL" clId="{34582DD5-1743-466F-A4F5-CFEC77D68579}" dt="2024-11-26T16:05:05.761" v="4747"/>
      <pc:docMkLst>
        <pc:docMk/>
      </pc:docMkLst>
      <pc:sldChg chg="add">
        <pc:chgData name="David Stewart" userId="40cffe60-b158-4416-946b-e9ac5816f94c" providerId="ADAL" clId="{34582DD5-1743-466F-A4F5-CFEC77D68579}" dt="2024-11-15T12:53:42.362" v="1"/>
        <pc:sldMkLst>
          <pc:docMk/>
          <pc:sldMk cId="3871860731" sldId="401"/>
        </pc:sldMkLst>
      </pc:sldChg>
      <pc:sldChg chg="modSp add mod">
        <pc:chgData name="David Stewart" userId="40cffe60-b158-4416-946b-e9ac5816f94c" providerId="ADAL" clId="{34582DD5-1743-466F-A4F5-CFEC77D68579}" dt="2024-11-15T16:52:04.230" v="121" actId="29295"/>
        <pc:sldMkLst>
          <pc:docMk/>
          <pc:sldMk cId="765425116" sldId="402"/>
        </pc:sldMkLst>
      </pc:sldChg>
      <pc:sldChg chg="add">
        <pc:chgData name="David Stewart" userId="40cffe60-b158-4416-946b-e9ac5816f94c" providerId="ADAL" clId="{34582DD5-1743-466F-A4F5-CFEC77D68579}" dt="2024-11-15T12:53:42.362" v="1"/>
        <pc:sldMkLst>
          <pc:docMk/>
          <pc:sldMk cId="3398326590" sldId="404"/>
        </pc:sldMkLst>
      </pc:sldChg>
      <pc:sldChg chg="add">
        <pc:chgData name="David Stewart" userId="40cffe60-b158-4416-946b-e9ac5816f94c" providerId="ADAL" clId="{34582DD5-1743-466F-A4F5-CFEC77D68579}" dt="2024-11-15T12:53:42.362" v="1"/>
        <pc:sldMkLst>
          <pc:docMk/>
          <pc:sldMk cId="1413839741" sldId="406"/>
        </pc:sldMkLst>
      </pc:sldChg>
      <pc:sldChg chg="modSp add mod">
        <pc:chgData name="David Stewart" userId="40cffe60-b158-4416-946b-e9ac5816f94c" providerId="ADAL" clId="{34582DD5-1743-466F-A4F5-CFEC77D68579}" dt="2024-11-22T09:44:40.640" v="4707" actId="20577"/>
        <pc:sldMkLst>
          <pc:docMk/>
          <pc:sldMk cId="3980716805" sldId="407"/>
        </pc:sldMkLst>
        <pc:picChg chg="mod modVis">
          <ac:chgData name="David Stewart" userId="40cffe60-b158-4416-946b-e9ac5816f94c" providerId="ADAL" clId="{34582DD5-1743-466F-A4F5-CFEC77D68579}" dt="2024-11-15T16:03:48.034" v="117" actId="29295"/>
          <ac:picMkLst>
            <pc:docMk/>
            <pc:sldMk cId="3980716805" sldId="407"/>
            <ac:picMk id="2" creationId="{E74C9ECA-8C98-74AA-9833-805E75271383}"/>
          </ac:picMkLst>
        </pc:picChg>
      </pc:sldChg>
      <pc:sldChg chg="modSp add mod modAnim">
        <pc:chgData name="David Stewart" userId="40cffe60-b158-4416-946b-e9ac5816f94c" providerId="ADAL" clId="{34582DD5-1743-466F-A4F5-CFEC77D68579}" dt="2024-11-22T09:45:46.245" v="4720"/>
        <pc:sldMkLst>
          <pc:docMk/>
          <pc:sldMk cId="548896648" sldId="408"/>
        </pc:sldMkLst>
        <pc:picChg chg="mod">
          <ac:chgData name="David Stewart" userId="40cffe60-b158-4416-946b-e9ac5816f94c" providerId="ADAL" clId="{34582DD5-1743-466F-A4F5-CFEC77D68579}" dt="2024-11-15T16:03:47.554" v="116" actId="29295"/>
          <ac:picMkLst>
            <pc:docMk/>
            <pc:sldMk cId="548896648" sldId="408"/>
            <ac:picMk id="19" creationId="{1F954C66-4C45-F562-9A26-636B836EA8D7}"/>
          </ac:picMkLst>
        </pc:picChg>
      </pc:sldChg>
      <pc:sldChg chg="add modAnim">
        <pc:chgData name="David Stewart" userId="40cffe60-b158-4416-946b-e9ac5816f94c" providerId="ADAL" clId="{34582DD5-1743-466F-A4F5-CFEC77D68579}" dt="2024-11-22T09:44:12.730" v="4701"/>
        <pc:sldMkLst>
          <pc:docMk/>
          <pc:sldMk cId="3389037946" sldId="409"/>
        </pc:sldMkLst>
      </pc:sldChg>
      <pc:sldChg chg="modSp add del mod">
        <pc:chgData name="David Stewart" userId="40cffe60-b158-4416-946b-e9ac5816f94c" providerId="ADAL" clId="{34582DD5-1743-466F-A4F5-CFEC77D68579}" dt="2024-11-15T13:08:03.727" v="44" actId="47"/>
        <pc:sldMkLst>
          <pc:docMk/>
          <pc:sldMk cId="1906569065" sldId="410"/>
        </pc:sldMkLst>
      </pc:sldChg>
      <pc:sldChg chg="add">
        <pc:chgData name="David Stewart" userId="40cffe60-b158-4416-946b-e9ac5816f94c" providerId="ADAL" clId="{34582DD5-1743-466F-A4F5-CFEC77D68579}" dt="2024-11-15T12:53:42.362" v="1"/>
        <pc:sldMkLst>
          <pc:docMk/>
          <pc:sldMk cId="355136653" sldId="411"/>
        </pc:sldMkLst>
      </pc:sldChg>
      <pc:sldChg chg="add">
        <pc:chgData name="David Stewart" userId="40cffe60-b158-4416-946b-e9ac5816f94c" providerId="ADAL" clId="{34582DD5-1743-466F-A4F5-CFEC77D68579}" dt="2024-11-15T12:53:42.362" v="1"/>
        <pc:sldMkLst>
          <pc:docMk/>
          <pc:sldMk cId="3174439559" sldId="421"/>
        </pc:sldMkLst>
      </pc:sldChg>
      <pc:sldChg chg="add">
        <pc:chgData name="David Stewart" userId="40cffe60-b158-4416-946b-e9ac5816f94c" providerId="ADAL" clId="{34582DD5-1743-466F-A4F5-CFEC77D68579}" dt="2024-11-15T12:53:42.362" v="1"/>
        <pc:sldMkLst>
          <pc:docMk/>
          <pc:sldMk cId="2864359058" sldId="445"/>
        </pc:sldMkLst>
      </pc:sldChg>
      <pc:sldChg chg="modSp add mod">
        <pc:chgData name="David Stewart" userId="40cffe60-b158-4416-946b-e9ac5816f94c" providerId="ADAL" clId="{34582DD5-1743-466F-A4F5-CFEC77D68579}" dt="2024-11-15T16:52:16.215" v="123" actId="29295"/>
        <pc:sldMkLst>
          <pc:docMk/>
          <pc:sldMk cId="4189757048" sldId="447"/>
        </pc:sldMkLst>
      </pc:sldChg>
      <pc:sldChg chg="modSp add del mod">
        <pc:chgData name="David Stewart" userId="40cffe60-b158-4416-946b-e9ac5816f94c" providerId="ADAL" clId="{34582DD5-1743-466F-A4F5-CFEC77D68579}" dt="2024-11-15T16:51:50.661" v="119" actId="29295"/>
        <pc:sldMkLst>
          <pc:docMk/>
          <pc:sldMk cId="228962007" sldId="448"/>
        </pc:sldMkLst>
      </pc:sldChg>
      <pc:sldChg chg="add">
        <pc:chgData name="David Stewart" userId="40cffe60-b158-4416-946b-e9ac5816f94c" providerId="ADAL" clId="{34582DD5-1743-466F-A4F5-CFEC77D68579}" dt="2024-11-15T12:53:42.362" v="1"/>
        <pc:sldMkLst>
          <pc:docMk/>
          <pc:sldMk cId="736855698" sldId="449"/>
        </pc:sldMkLst>
      </pc:sldChg>
      <pc:sldChg chg="del">
        <pc:chgData name="David Stewart" userId="40cffe60-b158-4416-946b-e9ac5816f94c" providerId="ADAL" clId="{34582DD5-1743-466F-A4F5-CFEC77D68579}" dt="2024-11-15T12:53:41.437" v="0" actId="47"/>
        <pc:sldMkLst>
          <pc:docMk/>
          <pc:sldMk cId="2180195417" sldId="449"/>
        </pc:sldMkLst>
      </pc:sldChg>
      <pc:sldChg chg="del">
        <pc:chgData name="David Stewart" userId="40cffe60-b158-4416-946b-e9ac5816f94c" providerId="ADAL" clId="{34582DD5-1743-466F-A4F5-CFEC77D68579}" dt="2024-11-15T12:53:41.437" v="0" actId="47"/>
        <pc:sldMkLst>
          <pc:docMk/>
          <pc:sldMk cId="3233066021" sldId="450"/>
        </pc:sldMkLst>
      </pc:sldChg>
      <pc:sldChg chg="del">
        <pc:chgData name="David Stewart" userId="40cffe60-b158-4416-946b-e9ac5816f94c" providerId="ADAL" clId="{34582DD5-1743-466F-A4F5-CFEC77D68579}" dt="2024-11-15T12:53:41.437" v="0" actId="47"/>
        <pc:sldMkLst>
          <pc:docMk/>
          <pc:sldMk cId="2771803034" sldId="451"/>
        </pc:sldMkLst>
      </pc:sldChg>
      <pc:sldChg chg="del">
        <pc:chgData name="David Stewart" userId="40cffe60-b158-4416-946b-e9ac5816f94c" providerId="ADAL" clId="{34582DD5-1743-466F-A4F5-CFEC77D68579}" dt="2024-11-15T12:53:41.437" v="0" actId="47"/>
        <pc:sldMkLst>
          <pc:docMk/>
          <pc:sldMk cId="3995727770" sldId="452"/>
        </pc:sldMkLst>
      </pc:sldChg>
      <pc:sldChg chg="del">
        <pc:chgData name="David Stewart" userId="40cffe60-b158-4416-946b-e9ac5816f94c" providerId="ADAL" clId="{34582DD5-1743-466F-A4F5-CFEC77D68579}" dt="2024-11-15T12:53:41.437" v="0" actId="47"/>
        <pc:sldMkLst>
          <pc:docMk/>
          <pc:sldMk cId="785257365" sldId="453"/>
        </pc:sldMkLst>
      </pc:sldChg>
      <pc:sldChg chg="del">
        <pc:chgData name="David Stewart" userId="40cffe60-b158-4416-946b-e9ac5816f94c" providerId="ADAL" clId="{34582DD5-1743-466F-A4F5-CFEC77D68579}" dt="2024-11-15T12:53:41.437" v="0" actId="47"/>
        <pc:sldMkLst>
          <pc:docMk/>
          <pc:sldMk cId="497638434" sldId="456"/>
        </pc:sldMkLst>
      </pc:sldChg>
      <pc:sldChg chg="del">
        <pc:chgData name="David Stewart" userId="40cffe60-b158-4416-946b-e9ac5816f94c" providerId="ADAL" clId="{34582DD5-1743-466F-A4F5-CFEC77D68579}" dt="2024-11-15T12:53:41.437" v="0" actId="47"/>
        <pc:sldMkLst>
          <pc:docMk/>
          <pc:sldMk cId="843798289" sldId="457"/>
        </pc:sldMkLst>
      </pc:sldChg>
      <pc:sldChg chg="add del">
        <pc:chgData name="David Stewart" userId="40cffe60-b158-4416-946b-e9ac5816f94c" providerId="ADAL" clId="{34582DD5-1743-466F-A4F5-CFEC77D68579}" dt="2024-11-15T13:09:11.462" v="79" actId="47"/>
        <pc:sldMkLst>
          <pc:docMk/>
          <pc:sldMk cId="3659829867" sldId="460"/>
        </pc:sldMkLst>
      </pc:sldChg>
      <pc:sldChg chg="del">
        <pc:chgData name="David Stewart" userId="40cffe60-b158-4416-946b-e9ac5816f94c" providerId="ADAL" clId="{34582DD5-1743-466F-A4F5-CFEC77D68579}" dt="2024-11-15T12:53:41.437" v="0" actId="47"/>
        <pc:sldMkLst>
          <pc:docMk/>
          <pc:sldMk cId="1853305690" sldId="461"/>
        </pc:sldMkLst>
      </pc:sldChg>
      <pc:sldChg chg="del">
        <pc:chgData name="David Stewart" userId="40cffe60-b158-4416-946b-e9ac5816f94c" providerId="ADAL" clId="{34582DD5-1743-466F-A4F5-CFEC77D68579}" dt="2024-11-15T12:53:41.437" v="0" actId="47"/>
        <pc:sldMkLst>
          <pc:docMk/>
          <pc:sldMk cId="1974914749" sldId="462"/>
        </pc:sldMkLst>
      </pc:sldChg>
      <pc:sldChg chg="modSp add del mod ord">
        <pc:chgData name="David Stewart" userId="40cffe60-b158-4416-946b-e9ac5816f94c" providerId="ADAL" clId="{34582DD5-1743-466F-A4F5-CFEC77D68579}" dt="2024-11-15T17:00:56.500" v="275" actId="47"/>
        <pc:sldMkLst>
          <pc:docMk/>
          <pc:sldMk cId="4016881565" sldId="462"/>
        </pc:sldMkLst>
      </pc:sldChg>
      <pc:sldChg chg="del">
        <pc:chgData name="David Stewart" userId="40cffe60-b158-4416-946b-e9ac5816f94c" providerId="ADAL" clId="{34582DD5-1743-466F-A4F5-CFEC77D68579}" dt="2024-11-15T12:53:41.437" v="0" actId="47"/>
        <pc:sldMkLst>
          <pc:docMk/>
          <pc:sldMk cId="3903085673" sldId="463"/>
        </pc:sldMkLst>
      </pc:sldChg>
      <pc:sldChg chg="add del ord">
        <pc:chgData name="David Stewart" userId="40cffe60-b158-4416-946b-e9ac5816f94c" providerId="ADAL" clId="{34582DD5-1743-466F-A4F5-CFEC77D68579}" dt="2024-11-15T17:07:12.813" v="457" actId="47"/>
        <pc:sldMkLst>
          <pc:docMk/>
          <pc:sldMk cId="609045087" sldId="464"/>
        </pc:sldMkLst>
      </pc:sldChg>
      <pc:sldChg chg="add">
        <pc:chgData name="David Stewart" userId="40cffe60-b158-4416-946b-e9ac5816f94c" providerId="ADAL" clId="{34582DD5-1743-466F-A4F5-CFEC77D68579}" dt="2024-11-15T12:53:42.362" v="1"/>
        <pc:sldMkLst>
          <pc:docMk/>
          <pc:sldMk cId="3706642761" sldId="465"/>
        </pc:sldMkLst>
      </pc:sldChg>
      <pc:sldChg chg="add">
        <pc:chgData name="David Stewart" userId="40cffe60-b158-4416-946b-e9ac5816f94c" providerId="ADAL" clId="{34582DD5-1743-466F-A4F5-CFEC77D68579}" dt="2024-11-15T12:53:42.362" v="1"/>
        <pc:sldMkLst>
          <pc:docMk/>
          <pc:sldMk cId="1234087526" sldId="467"/>
        </pc:sldMkLst>
      </pc:sldChg>
      <pc:sldChg chg="add del ord">
        <pc:chgData name="David Stewart" userId="40cffe60-b158-4416-946b-e9ac5816f94c" providerId="ADAL" clId="{34582DD5-1743-466F-A4F5-CFEC77D68579}" dt="2024-11-21T16:16:55.357" v="2623" actId="47"/>
        <pc:sldMkLst>
          <pc:docMk/>
          <pc:sldMk cId="433877345" sldId="470"/>
        </pc:sldMkLst>
      </pc:sldChg>
      <pc:sldChg chg="add">
        <pc:chgData name="David Stewart" userId="40cffe60-b158-4416-946b-e9ac5816f94c" providerId="ADAL" clId="{34582DD5-1743-466F-A4F5-CFEC77D68579}" dt="2024-11-15T12:53:42.362" v="1"/>
        <pc:sldMkLst>
          <pc:docMk/>
          <pc:sldMk cId="1260879154" sldId="472"/>
        </pc:sldMkLst>
      </pc:sldChg>
      <pc:sldChg chg="addSp delSp modSp add del mod">
        <pc:chgData name="David Stewart" userId="40cffe60-b158-4416-946b-e9ac5816f94c" providerId="ADAL" clId="{34582DD5-1743-466F-A4F5-CFEC77D68579}" dt="2024-11-26T16:05:05.761" v="4747"/>
        <pc:sldMkLst>
          <pc:docMk/>
          <pc:sldMk cId="1338720283" sldId="474"/>
        </pc:sldMkLst>
      </pc:sldChg>
      <pc:sldChg chg="add">
        <pc:chgData name="David Stewart" userId="40cffe60-b158-4416-946b-e9ac5816f94c" providerId="ADAL" clId="{34582DD5-1743-466F-A4F5-CFEC77D68579}" dt="2024-11-15T12:53:42.362" v="1"/>
        <pc:sldMkLst>
          <pc:docMk/>
          <pc:sldMk cId="1440515920" sldId="475"/>
        </pc:sldMkLst>
      </pc:sldChg>
      <pc:sldChg chg="del">
        <pc:chgData name="David Stewart" userId="40cffe60-b158-4416-946b-e9ac5816f94c" providerId="ADAL" clId="{34582DD5-1743-466F-A4F5-CFEC77D68579}" dt="2024-11-15T12:53:41.437" v="0" actId="47"/>
        <pc:sldMkLst>
          <pc:docMk/>
          <pc:sldMk cId="1791147809" sldId="475"/>
        </pc:sldMkLst>
      </pc:sldChg>
      <pc:sldChg chg="del">
        <pc:chgData name="David Stewart" userId="40cffe60-b158-4416-946b-e9ac5816f94c" providerId="ADAL" clId="{34582DD5-1743-466F-A4F5-CFEC77D68579}" dt="2024-11-15T12:53:41.437" v="0" actId="47"/>
        <pc:sldMkLst>
          <pc:docMk/>
          <pc:sldMk cId="1118510521" sldId="476"/>
        </pc:sldMkLst>
      </pc:sldChg>
      <pc:sldChg chg="addSp delSp modSp add mod ord delAnim modAnim modNotesTx">
        <pc:chgData name="David Stewart" userId="40cffe60-b158-4416-946b-e9ac5816f94c" providerId="ADAL" clId="{34582DD5-1743-466F-A4F5-CFEC77D68579}" dt="2024-11-21T17:27:35.700" v="4641" actId="113"/>
        <pc:sldMkLst>
          <pc:docMk/>
          <pc:sldMk cId="3757238038" sldId="476"/>
        </pc:sldMkLst>
      </pc:sldChg>
      <pc:sldChg chg="del">
        <pc:chgData name="David Stewart" userId="40cffe60-b158-4416-946b-e9ac5816f94c" providerId="ADAL" clId="{34582DD5-1743-466F-A4F5-CFEC77D68579}" dt="2024-11-15T12:53:41.437" v="0" actId="47"/>
        <pc:sldMkLst>
          <pc:docMk/>
          <pc:sldMk cId="2227199647" sldId="477"/>
        </pc:sldMkLst>
      </pc:sldChg>
      <pc:sldChg chg="add modAnim">
        <pc:chgData name="David Stewart" userId="40cffe60-b158-4416-946b-e9ac5816f94c" providerId="ADAL" clId="{34582DD5-1743-466F-A4F5-CFEC77D68579}" dt="2024-11-22T09:43:59.724" v="4699"/>
        <pc:sldMkLst>
          <pc:docMk/>
          <pc:sldMk cId="3742341548" sldId="477"/>
        </pc:sldMkLst>
      </pc:sldChg>
      <pc:sldChg chg="add">
        <pc:chgData name="David Stewart" userId="40cffe60-b158-4416-946b-e9ac5816f94c" providerId="ADAL" clId="{34582DD5-1743-466F-A4F5-CFEC77D68579}" dt="2024-11-15T12:53:42.362" v="1"/>
        <pc:sldMkLst>
          <pc:docMk/>
          <pc:sldMk cId="3214218685" sldId="478"/>
        </pc:sldMkLst>
      </pc:sldChg>
      <pc:sldChg chg="add ord">
        <pc:chgData name="David Stewart" userId="40cffe60-b158-4416-946b-e9ac5816f94c" providerId="ADAL" clId="{34582DD5-1743-466F-A4F5-CFEC77D68579}" dt="2024-11-15T16:55:38.353" v="136"/>
        <pc:sldMkLst>
          <pc:docMk/>
          <pc:sldMk cId="64589649" sldId="480"/>
        </pc:sldMkLst>
      </pc:sldChg>
      <pc:sldChg chg="modSp add ord">
        <pc:chgData name="David Stewart" userId="40cffe60-b158-4416-946b-e9ac5816f94c" providerId="ADAL" clId="{34582DD5-1743-466F-A4F5-CFEC77D68579}" dt="2024-11-21T16:49:49.843" v="4164" actId="113"/>
        <pc:sldMkLst>
          <pc:docMk/>
          <pc:sldMk cId="4015124993" sldId="481"/>
        </pc:sldMkLst>
      </pc:sldChg>
      <pc:sldChg chg="addSp delSp modSp new del mod modShow">
        <pc:chgData name="David Stewart" userId="40cffe60-b158-4416-946b-e9ac5816f94c" providerId="ADAL" clId="{34582DD5-1743-466F-A4F5-CFEC77D68579}" dt="2024-11-22T10:13:50.398" v="4722" actId="2696"/>
        <pc:sldMkLst>
          <pc:docMk/>
          <pc:sldMk cId="3843285011" sldId="482"/>
        </pc:sldMkLst>
      </pc:sldChg>
      <pc:sldChg chg="addSp delSp modSp add mod ord modAnim modNotesTx">
        <pc:chgData name="David Stewart" userId="40cffe60-b158-4416-946b-e9ac5816f94c" providerId="ADAL" clId="{34582DD5-1743-466F-A4F5-CFEC77D68579}" dt="2024-11-21T17:27:41.571" v="4642" actId="113"/>
        <pc:sldMkLst>
          <pc:docMk/>
          <pc:sldMk cId="1424665853" sldId="483"/>
        </pc:sldMkLst>
      </pc:sldChg>
      <pc:sldChg chg="addSp delSp modSp new mod modAnim">
        <pc:chgData name="David Stewart" userId="40cffe60-b158-4416-946b-e9ac5816f94c" providerId="ADAL" clId="{34582DD5-1743-466F-A4F5-CFEC77D68579}" dt="2024-11-15T17:27:35.842" v="848"/>
        <pc:sldMkLst>
          <pc:docMk/>
          <pc:sldMk cId="3002568740" sldId="484"/>
        </pc:sldMkLst>
      </pc:sldChg>
      <pc:sldChg chg="addSp delSp modSp add mod ord modTransition addAnim delAnim modAnim modNotesTx">
        <pc:chgData name="David Stewart" userId="40cffe60-b158-4416-946b-e9ac5816f94c" providerId="ADAL" clId="{34582DD5-1743-466F-A4F5-CFEC77D68579}" dt="2024-11-21T17:24:26.861" v="4622" actId="478"/>
        <pc:sldMkLst>
          <pc:docMk/>
          <pc:sldMk cId="3188030275" sldId="485"/>
        </pc:sldMkLst>
      </pc:sldChg>
      <pc:sldChg chg="addSp modSp add mod modAnim modNotesTx">
        <pc:chgData name="David Stewart" userId="40cffe60-b158-4416-946b-e9ac5816f94c" providerId="ADAL" clId="{34582DD5-1743-466F-A4F5-CFEC77D68579}" dt="2024-11-21T17:30:33.349" v="4698"/>
        <pc:sldMkLst>
          <pc:docMk/>
          <pc:sldMk cId="1130099350" sldId="486"/>
        </pc:sldMkLst>
      </pc:sldChg>
      <pc:sldChg chg="addSp delSp modSp add mod ord delAnim modAnim modNotesTx">
        <pc:chgData name="David Stewart" userId="40cffe60-b158-4416-946b-e9ac5816f94c" providerId="ADAL" clId="{34582DD5-1743-466F-A4F5-CFEC77D68579}" dt="2024-11-21T17:27:47.299" v="4644" actId="113"/>
        <pc:sldMkLst>
          <pc:docMk/>
          <pc:sldMk cId="47691229" sldId="487"/>
        </pc:sldMkLst>
      </pc:sldChg>
      <pc:sldChg chg="addSp delSp modSp add del mod modTransition delAnim modAnim">
        <pc:chgData name="David Stewart" userId="40cffe60-b158-4416-946b-e9ac5816f94c" providerId="ADAL" clId="{34582DD5-1743-466F-A4F5-CFEC77D68579}" dt="2024-11-21T16:52:46.054" v="4201" actId="2696"/>
        <pc:sldMkLst>
          <pc:docMk/>
          <pc:sldMk cId="4215571657" sldId="488"/>
        </pc:sldMkLst>
      </pc:sldChg>
      <pc:sldMasterChg chg="modSldLayout">
        <pc:chgData name="David Stewart" userId="40cffe60-b158-4416-946b-e9ac5816f94c" providerId="ADAL" clId="{34582DD5-1743-466F-A4F5-CFEC77D68579}" dt="2024-11-15T13:07:05.672" v="40" actId="14100"/>
        <pc:sldMasterMkLst>
          <pc:docMk/>
          <pc:sldMasterMk cId="261135038" sldId="2147483648"/>
        </pc:sldMasterMkLst>
        <pc:sldLayoutChg chg="modSp mod">
          <pc:chgData name="David Stewart" userId="40cffe60-b158-4416-946b-e9ac5816f94c" providerId="ADAL" clId="{34582DD5-1743-466F-A4F5-CFEC77D68579}" dt="2024-11-15T13:07:05.672" v="40" actId="14100"/>
          <pc:sldLayoutMkLst>
            <pc:docMk/>
            <pc:sldMasterMk cId="261135038" sldId="2147483648"/>
            <pc:sldLayoutMk cId="1412831897" sldId="2147483650"/>
          </pc:sldLayoutMkLst>
          <pc:spChg chg="mod">
            <ac:chgData name="David Stewart" userId="40cffe60-b158-4416-946b-e9ac5816f94c" providerId="ADAL" clId="{34582DD5-1743-466F-A4F5-CFEC77D68579}" dt="2024-11-15T13:07:05.672" v="40" actId="14100"/>
            <ac:spMkLst>
              <pc:docMk/>
              <pc:sldMasterMk cId="261135038" sldId="2147483648"/>
              <pc:sldLayoutMk cId="1412831897" sldId="2147483650"/>
              <ac:spMk id="12" creationId="{CBBEDFD0-3C85-F82E-6921-07FDFCCE11D2}"/>
            </ac:spMkLst>
          </pc:spChg>
        </pc:sldLayoutChg>
        <pc:sldLayoutChg chg="addSp delSp modSp mod">
          <pc:chgData name="David Stewart" userId="40cffe60-b158-4416-946b-e9ac5816f94c" providerId="ADAL" clId="{34582DD5-1743-466F-A4F5-CFEC77D68579}" dt="2024-11-15T13:05:05.146" v="34" actId="478"/>
          <pc:sldLayoutMkLst>
            <pc:docMk/>
            <pc:sldMasterMk cId="261135038" sldId="2147483648"/>
            <pc:sldLayoutMk cId="628561612" sldId="2147483651"/>
          </pc:sldLayoutMkLst>
          <pc:spChg chg="mod">
            <ac:chgData name="David Stewart" userId="40cffe60-b158-4416-946b-e9ac5816f94c" providerId="ADAL" clId="{34582DD5-1743-466F-A4F5-CFEC77D68579}" dt="2024-11-15T13:04:05.251" v="24" actId="1035"/>
            <ac:spMkLst>
              <pc:docMk/>
              <pc:sldMasterMk cId="261135038" sldId="2147483648"/>
              <pc:sldLayoutMk cId="628561612" sldId="2147483651"/>
              <ac:spMk id="4" creationId="{774ED51C-726A-A432-5BD4-B5756263793B}"/>
            </ac:spMkLst>
          </pc:spChg>
        </pc:sldLayoutChg>
      </pc:sldMasterChg>
    </pc:docChg>
  </pc:docChgLst>
  <pc:docChgLst>
    <pc:chgData name="David Stewart" userId="40cffe60-b158-4416-946b-e9ac5816f94c" providerId="ADAL" clId="{D81CDC5C-3E19-4D47-872A-0D42CC251E6C}"/>
    <pc:docChg chg="modSld">
      <pc:chgData name="David Stewart" userId="40cffe60-b158-4416-946b-e9ac5816f94c" providerId="ADAL" clId="{D81CDC5C-3E19-4D47-872A-0D42CC251E6C}" dt="2025-01-16T15:47:48.227" v="34" actId="20577"/>
      <pc:docMkLst>
        <pc:docMk/>
      </pc:docMkLst>
      <pc:sldChg chg="modSp mod">
        <pc:chgData name="David Stewart" userId="40cffe60-b158-4416-946b-e9ac5816f94c" providerId="ADAL" clId="{D81CDC5C-3E19-4D47-872A-0D42CC251E6C}" dt="2025-01-16T15:47:48.227" v="34" actId="20577"/>
        <pc:sldMkLst>
          <pc:docMk/>
          <pc:sldMk cId="2020329481" sldId="2147471714"/>
        </pc:sldMkLst>
        <pc:spChg chg="mod">
          <ac:chgData name="David Stewart" userId="40cffe60-b158-4416-946b-e9ac5816f94c" providerId="ADAL" clId="{D81CDC5C-3E19-4D47-872A-0D42CC251E6C}" dt="2025-01-16T15:47:48.227" v="34" actId="20577"/>
          <ac:spMkLst>
            <pc:docMk/>
            <pc:sldMk cId="2020329481" sldId="2147471714"/>
            <ac:spMk id="3" creationId="{3A10AB00-4E92-FA89-D2E4-046C2B2DE121}"/>
          </ac:spMkLst>
        </pc:spChg>
      </pc:sldChg>
      <pc:sldChg chg="modSp mod">
        <pc:chgData name="David Stewart" userId="40cffe60-b158-4416-946b-e9ac5816f94c" providerId="ADAL" clId="{D81CDC5C-3E19-4D47-872A-0D42CC251E6C}" dt="2025-01-16T10:02:41.371" v="12" actId="33935"/>
        <pc:sldMkLst>
          <pc:docMk/>
          <pc:sldMk cId="1017448075" sldId="2147471715"/>
        </pc:sldMkLst>
        <pc:spChg chg="mod modVis">
          <ac:chgData name="David Stewart" userId="40cffe60-b158-4416-946b-e9ac5816f94c" providerId="ADAL" clId="{D81CDC5C-3E19-4D47-872A-0D42CC251E6C}" dt="2025-01-16T10:02:41.371" v="12" actId="33935"/>
          <ac:spMkLst>
            <pc:docMk/>
            <pc:sldMk cId="1017448075" sldId="2147471715"/>
            <ac:spMk id="2" creationId="{C0A3C40A-CB93-A37D-704C-68565D37587D}"/>
          </ac:spMkLst>
        </pc:spChg>
        <pc:spChg chg="mod modVis">
          <ac:chgData name="David Stewart" userId="40cffe60-b158-4416-946b-e9ac5816f94c" providerId="ADAL" clId="{D81CDC5C-3E19-4D47-872A-0D42CC251E6C}" dt="2025-01-16T10:02:41.371" v="12" actId="33935"/>
          <ac:spMkLst>
            <pc:docMk/>
            <pc:sldMk cId="1017448075" sldId="2147471715"/>
            <ac:spMk id="3" creationId="{0469563F-E1C9-6DEC-08BE-EBF9D887D52F}"/>
          </ac:spMkLst>
        </pc:spChg>
        <pc:spChg chg="mod modVis">
          <ac:chgData name="David Stewart" userId="40cffe60-b158-4416-946b-e9ac5816f94c" providerId="ADAL" clId="{D81CDC5C-3E19-4D47-872A-0D42CC251E6C}" dt="2025-01-16T10:02:41.371" v="12" actId="33935"/>
          <ac:spMkLst>
            <pc:docMk/>
            <pc:sldMk cId="1017448075" sldId="2147471715"/>
            <ac:spMk id="8" creationId="{574B5919-55DB-F8DB-23AB-34F553BFE8E4}"/>
          </ac:spMkLst>
        </pc:spChg>
        <pc:spChg chg="mod modVis">
          <ac:chgData name="David Stewart" userId="40cffe60-b158-4416-946b-e9ac5816f94c" providerId="ADAL" clId="{D81CDC5C-3E19-4D47-872A-0D42CC251E6C}" dt="2025-01-16T10:02:38.433" v="11" actId="20577"/>
          <ac:spMkLst>
            <pc:docMk/>
            <pc:sldMk cId="1017448075" sldId="2147471715"/>
            <ac:spMk id="9" creationId="{20D97B50-2C92-AFFE-F90D-2C784CDE92EA}"/>
          </ac:spMkLst>
        </pc:spChg>
        <pc:spChg chg="mod modVis">
          <ac:chgData name="David Stewart" userId="40cffe60-b158-4416-946b-e9ac5816f94c" providerId="ADAL" clId="{D81CDC5C-3E19-4D47-872A-0D42CC251E6C}" dt="2025-01-16T10:02:41.371" v="12" actId="33935"/>
          <ac:spMkLst>
            <pc:docMk/>
            <pc:sldMk cId="1017448075" sldId="2147471715"/>
            <ac:spMk id="10" creationId="{3EE65CBF-DCE9-3B3E-AF34-12D2C2DBF8A9}"/>
          </ac:spMkLst>
        </pc:spChg>
        <pc:spChg chg="mod modVis">
          <ac:chgData name="David Stewart" userId="40cffe60-b158-4416-946b-e9ac5816f94c" providerId="ADAL" clId="{D81CDC5C-3E19-4D47-872A-0D42CC251E6C}" dt="2025-01-16T10:02:41.371" v="12" actId="33935"/>
          <ac:spMkLst>
            <pc:docMk/>
            <pc:sldMk cId="1017448075" sldId="2147471715"/>
            <ac:spMk id="16" creationId="{8AB5A9B3-FCCB-BF1F-2F9B-CAB8217ED32C}"/>
          </ac:spMkLst>
        </pc:spChg>
        <pc:grpChg chg="mod modVis">
          <ac:chgData name="David Stewart" userId="40cffe60-b158-4416-946b-e9ac5816f94c" providerId="ADAL" clId="{D81CDC5C-3E19-4D47-872A-0D42CC251E6C}" dt="2025-01-16T10:02:41.371" v="12" actId="33935"/>
          <ac:grpSpMkLst>
            <pc:docMk/>
            <pc:sldMk cId="1017448075" sldId="2147471715"/>
            <ac:grpSpMk id="4" creationId="{24D77E13-83F2-3FA5-994E-F3A20DD45126}"/>
          </ac:grpSpMkLst>
        </pc:grpChg>
        <pc:grpChg chg="mod modVis">
          <ac:chgData name="David Stewart" userId="40cffe60-b158-4416-946b-e9ac5816f94c" providerId="ADAL" clId="{D81CDC5C-3E19-4D47-872A-0D42CC251E6C}" dt="2025-01-16T10:02:41.371" v="12" actId="33935"/>
          <ac:grpSpMkLst>
            <pc:docMk/>
            <pc:sldMk cId="1017448075" sldId="2147471715"/>
            <ac:grpSpMk id="11" creationId="{8785BF63-6B4A-BD9B-A587-3C3E6EA09136}"/>
          </ac:grpSpMkLst>
        </pc:grpChg>
      </pc:sldChg>
      <pc:sldChg chg="modSp mod">
        <pc:chgData name="David Stewart" userId="40cffe60-b158-4416-946b-e9ac5816f94c" providerId="ADAL" clId="{D81CDC5C-3E19-4D47-872A-0D42CC251E6C}" dt="2025-01-16T11:06:18.261" v="31"/>
        <pc:sldMkLst>
          <pc:docMk/>
          <pc:sldMk cId="1957127542" sldId="2147471716"/>
        </pc:sldMkLst>
        <pc:spChg chg="mod modVis">
          <ac:chgData name="David Stewart" userId="40cffe60-b158-4416-946b-e9ac5816f94c" providerId="ADAL" clId="{D81CDC5C-3E19-4D47-872A-0D42CC251E6C}" dt="2025-01-16T10:03:53.934" v="14" actId="14429"/>
          <ac:spMkLst>
            <pc:docMk/>
            <pc:sldMk cId="1957127542" sldId="2147471716"/>
            <ac:spMk id="2" creationId="{B2CA72A8-C361-5C59-AFF2-969DE020A078}"/>
          </ac:spMkLst>
        </pc:spChg>
        <pc:spChg chg="mod modVis">
          <ac:chgData name="David Stewart" userId="40cffe60-b158-4416-946b-e9ac5816f94c" providerId="ADAL" clId="{D81CDC5C-3E19-4D47-872A-0D42CC251E6C}" dt="2025-01-16T10:04:05.254" v="28" actId="33935"/>
          <ac:spMkLst>
            <pc:docMk/>
            <pc:sldMk cId="1957127542" sldId="2147471716"/>
            <ac:spMk id="3" creationId="{6BFBE0D1-2316-0319-D766-2F04DF03DEC7}"/>
          </ac:spMkLst>
        </pc:spChg>
        <pc:spChg chg="mod modVis">
          <ac:chgData name="David Stewart" userId="40cffe60-b158-4416-946b-e9ac5816f94c" providerId="ADAL" clId="{D81CDC5C-3E19-4D47-872A-0D42CC251E6C}" dt="2025-01-16T11:06:18.261" v="31"/>
          <ac:spMkLst>
            <pc:docMk/>
            <pc:sldMk cId="1957127542" sldId="2147471716"/>
            <ac:spMk id="8" creationId="{AC98EE0E-21E5-A976-1CE2-DC0291EF00FA}"/>
          </ac:spMkLst>
        </pc:spChg>
        <pc:spChg chg="mod modVis">
          <ac:chgData name="David Stewart" userId="40cffe60-b158-4416-946b-e9ac5816f94c" providerId="ADAL" clId="{D81CDC5C-3E19-4D47-872A-0D42CC251E6C}" dt="2025-01-16T10:04:02.459" v="27" actId="113"/>
          <ac:spMkLst>
            <pc:docMk/>
            <pc:sldMk cId="1957127542" sldId="2147471716"/>
            <ac:spMk id="9" creationId="{8B780CBB-68A3-A044-3138-A2A73C197027}"/>
          </ac:spMkLst>
        </pc:spChg>
        <pc:spChg chg="mod modVis">
          <ac:chgData name="David Stewart" userId="40cffe60-b158-4416-946b-e9ac5816f94c" providerId="ADAL" clId="{D81CDC5C-3E19-4D47-872A-0D42CC251E6C}" dt="2025-01-16T11:06:14.620" v="30"/>
          <ac:spMkLst>
            <pc:docMk/>
            <pc:sldMk cId="1957127542" sldId="2147471716"/>
            <ac:spMk id="10" creationId="{29C622D0-B2C7-38F7-3655-731107ACCC83}"/>
          </ac:spMkLst>
        </pc:spChg>
        <pc:spChg chg="mod">
          <ac:chgData name="David Stewart" userId="40cffe60-b158-4416-946b-e9ac5816f94c" providerId="ADAL" clId="{D81CDC5C-3E19-4D47-872A-0D42CC251E6C}" dt="2025-01-16T11:06:11.242" v="29"/>
          <ac:spMkLst>
            <pc:docMk/>
            <pc:sldMk cId="1957127542" sldId="2147471716"/>
            <ac:spMk id="12" creationId="{A5EEC9EF-BE32-F47E-6D73-686303E13DC9}"/>
          </ac:spMkLst>
        </pc:spChg>
        <pc:spChg chg="mod modVis">
          <ac:chgData name="David Stewart" userId="40cffe60-b158-4416-946b-e9ac5816f94c" providerId="ADAL" clId="{D81CDC5C-3E19-4D47-872A-0D42CC251E6C}" dt="2025-01-16T10:04:05.254" v="28" actId="33935"/>
          <ac:spMkLst>
            <pc:docMk/>
            <pc:sldMk cId="1957127542" sldId="2147471716"/>
            <ac:spMk id="16" creationId="{EE93F0AE-C88D-57BE-84B5-0F0F83F789D0}"/>
          </ac:spMkLst>
        </pc:spChg>
        <pc:grpChg chg="mod modVis">
          <ac:chgData name="David Stewart" userId="40cffe60-b158-4416-946b-e9ac5816f94c" providerId="ADAL" clId="{D81CDC5C-3E19-4D47-872A-0D42CC251E6C}" dt="2025-01-16T10:04:05.254" v="28" actId="33935"/>
          <ac:grpSpMkLst>
            <pc:docMk/>
            <pc:sldMk cId="1957127542" sldId="2147471716"/>
            <ac:grpSpMk id="4" creationId="{BAB45AE2-71E2-9D72-0D1D-93651AF021B8}"/>
          </ac:grpSpMkLst>
        </pc:grpChg>
        <pc:grpChg chg="mod modVis">
          <ac:chgData name="David Stewart" userId="40cffe60-b158-4416-946b-e9ac5816f94c" providerId="ADAL" clId="{D81CDC5C-3E19-4D47-872A-0D42CC251E6C}" dt="2025-01-16T10:04:05.254" v="28" actId="33935"/>
          <ac:grpSpMkLst>
            <pc:docMk/>
            <pc:sldMk cId="1957127542" sldId="2147471716"/>
            <ac:grpSpMk id="11" creationId="{5779510B-909C-2259-3259-DD1C3491B5B8}"/>
          </ac:grpSpMkLst>
        </pc:grpChg>
      </pc:sldChg>
    </pc:docChg>
  </pc:docChgLst>
  <pc:docChgLst>
    <pc:chgData name="David Stewart" userId="40cffe60-b158-4416-946b-e9ac5816f94c" providerId="ADAL" clId="{8F4C6DE1-E34E-4949-B5C9-91B165400B7B}"/>
    <pc:docChg chg="custSel modSld modMainMaster">
      <pc:chgData name="David Stewart" userId="40cffe60-b158-4416-946b-e9ac5816f94c" providerId="ADAL" clId="{8F4C6DE1-E34E-4949-B5C9-91B165400B7B}" dt="2025-02-04T10:59:50.684" v="97"/>
      <pc:docMkLst>
        <pc:docMk/>
      </pc:docMkLst>
      <pc:sldChg chg="addSp delSp modSp mod">
        <pc:chgData name="David Stewart" userId="40cffe60-b158-4416-946b-e9ac5816f94c" providerId="ADAL" clId="{8F4C6DE1-E34E-4949-B5C9-91B165400B7B}" dt="2025-01-17T12:03:13.630" v="28" actId="2711"/>
        <pc:sldMkLst>
          <pc:docMk/>
          <pc:sldMk cId="2297772065" sldId="2147471654"/>
        </pc:sldMkLst>
        <pc:spChg chg="mod">
          <ac:chgData name="David Stewart" userId="40cffe60-b158-4416-946b-e9ac5816f94c" providerId="ADAL" clId="{8F4C6DE1-E34E-4949-B5C9-91B165400B7B}" dt="2025-01-17T12:03:13.630" v="28" actId="2711"/>
          <ac:spMkLst>
            <pc:docMk/>
            <pc:sldMk cId="2297772065" sldId="2147471654"/>
            <ac:spMk id="4" creationId="{2546D84C-F242-88A8-BCD6-FF93E57626D1}"/>
          </ac:spMkLst>
        </pc:spChg>
        <pc:picChg chg="add mod">
          <ac:chgData name="David Stewart" userId="40cffe60-b158-4416-946b-e9ac5816f94c" providerId="ADAL" clId="{8F4C6DE1-E34E-4949-B5C9-91B165400B7B}" dt="2025-01-17T11:34:20.724" v="27"/>
          <ac:picMkLst>
            <pc:docMk/>
            <pc:sldMk cId="2297772065" sldId="2147471654"/>
            <ac:picMk id="20" creationId="{5695369B-7647-1FF7-6F34-5E4DCD6E0373}"/>
          </ac:picMkLst>
        </pc:picChg>
        <pc:picChg chg="add mod">
          <ac:chgData name="David Stewart" userId="40cffe60-b158-4416-946b-e9ac5816f94c" providerId="ADAL" clId="{8F4C6DE1-E34E-4949-B5C9-91B165400B7B}" dt="2025-01-17T11:34:20.223" v="26"/>
          <ac:picMkLst>
            <pc:docMk/>
            <pc:sldMk cId="2297772065" sldId="2147471654"/>
            <ac:picMk id="21" creationId="{54F97CDC-E15F-EDAB-E1E8-681552174C42}"/>
          </ac:picMkLst>
        </pc:picChg>
      </pc:sldChg>
      <pc:sldChg chg="modSp mod">
        <pc:chgData name="David Stewart" userId="40cffe60-b158-4416-946b-e9ac5816f94c" providerId="ADAL" clId="{8F4C6DE1-E34E-4949-B5C9-91B165400B7B}" dt="2025-01-22T13:01:28.907" v="63" actId="14826"/>
        <pc:sldMkLst>
          <pc:docMk/>
          <pc:sldMk cId="2095449017" sldId="2147471682"/>
        </pc:sldMkLst>
        <pc:picChg chg="mod">
          <ac:chgData name="David Stewart" userId="40cffe60-b158-4416-946b-e9ac5816f94c" providerId="ADAL" clId="{8F4C6DE1-E34E-4949-B5C9-91B165400B7B}" dt="2025-01-22T13:01:28.907" v="63" actId="14826"/>
          <ac:picMkLst>
            <pc:docMk/>
            <pc:sldMk cId="2095449017" sldId="2147471682"/>
            <ac:picMk id="7" creationId="{8BE62A50-9F35-EDDE-E8EC-D14FE971239C}"/>
          </ac:picMkLst>
        </pc:picChg>
      </pc:sldChg>
      <pc:sldChg chg="modSp">
        <pc:chgData name="David Stewart" userId="40cffe60-b158-4416-946b-e9ac5816f94c" providerId="ADAL" clId="{8F4C6DE1-E34E-4949-B5C9-91B165400B7B}" dt="2025-01-17T13:04:46.622" v="62" actId="113"/>
        <pc:sldMkLst>
          <pc:docMk/>
          <pc:sldMk cId="2472887580" sldId="2147471686"/>
        </pc:sldMkLst>
        <pc:spChg chg="mod">
          <ac:chgData name="David Stewart" userId="40cffe60-b158-4416-946b-e9ac5816f94c" providerId="ADAL" clId="{8F4C6DE1-E34E-4949-B5C9-91B165400B7B}" dt="2025-01-17T13:04:46.622" v="62" actId="113"/>
          <ac:spMkLst>
            <pc:docMk/>
            <pc:sldMk cId="2472887580" sldId="2147471686"/>
            <ac:spMk id="3" creationId="{7F375A57-E97A-69CA-FF28-92115549B104}"/>
          </ac:spMkLst>
        </pc:spChg>
      </pc:sldChg>
      <pc:sldChg chg="modSp mod">
        <pc:chgData name="David Stewart" userId="40cffe60-b158-4416-946b-e9ac5816f94c" providerId="ADAL" clId="{8F4C6DE1-E34E-4949-B5C9-91B165400B7B}" dt="2025-01-23T06:39:38.716" v="74" actId="962"/>
        <pc:sldMkLst>
          <pc:docMk/>
          <pc:sldMk cId="2114590183" sldId="2147471713"/>
        </pc:sldMkLst>
        <pc:spChg chg="mod">
          <ac:chgData name="David Stewart" userId="40cffe60-b158-4416-946b-e9ac5816f94c" providerId="ADAL" clId="{8F4C6DE1-E34E-4949-B5C9-91B165400B7B}" dt="2025-01-23T06:38:40.253" v="71"/>
          <ac:spMkLst>
            <pc:docMk/>
            <pc:sldMk cId="2114590183" sldId="2147471713"/>
            <ac:spMk id="11" creationId="{0D093A58-FE9A-707D-5E14-AA6D201912D1}"/>
          </ac:spMkLst>
        </pc:spChg>
        <pc:picChg chg="mod">
          <ac:chgData name="David Stewart" userId="40cffe60-b158-4416-946b-e9ac5816f94c" providerId="ADAL" clId="{8F4C6DE1-E34E-4949-B5C9-91B165400B7B}" dt="2025-01-23T06:39:38.716" v="74" actId="962"/>
          <ac:picMkLst>
            <pc:docMk/>
            <pc:sldMk cId="2114590183" sldId="2147471713"/>
            <ac:picMk id="5" creationId="{E32EA17F-A0F9-084D-6742-55EE779C357C}"/>
          </ac:picMkLst>
        </pc:picChg>
      </pc:sldChg>
      <pc:sldChg chg="modSp mod">
        <pc:chgData name="David Stewart" userId="40cffe60-b158-4416-946b-e9ac5816f94c" providerId="ADAL" clId="{8F4C6DE1-E34E-4949-B5C9-91B165400B7B}" dt="2025-01-27T14:34:12.083" v="81" actId="33935"/>
        <pc:sldMkLst>
          <pc:docMk/>
          <pc:sldMk cId="1017448075" sldId="2147471715"/>
        </pc:sldMkLst>
        <pc:spChg chg="mod modVis">
          <ac:chgData name="David Stewart" userId="40cffe60-b158-4416-946b-e9ac5816f94c" providerId="ADAL" clId="{8F4C6DE1-E34E-4949-B5C9-91B165400B7B}" dt="2025-01-27T14:34:12.083" v="81" actId="33935"/>
          <ac:spMkLst>
            <pc:docMk/>
            <pc:sldMk cId="1017448075" sldId="2147471715"/>
            <ac:spMk id="8" creationId="{574B5919-55DB-F8DB-23AB-34F553BFE8E4}"/>
          </ac:spMkLst>
        </pc:spChg>
        <pc:spChg chg="mod modVis">
          <ac:chgData name="David Stewart" userId="40cffe60-b158-4416-946b-e9ac5816f94c" providerId="ADAL" clId="{8F4C6DE1-E34E-4949-B5C9-91B165400B7B}" dt="2025-01-27T14:34:12.083" v="81" actId="33935"/>
          <ac:spMkLst>
            <pc:docMk/>
            <pc:sldMk cId="1017448075" sldId="2147471715"/>
            <ac:spMk id="10" creationId="{3EE65CBF-DCE9-3B3E-AF34-12D2C2DBF8A9}"/>
          </ac:spMkLst>
        </pc:spChg>
        <pc:spChg chg="mod modVis">
          <ac:chgData name="David Stewart" userId="40cffe60-b158-4416-946b-e9ac5816f94c" providerId="ADAL" clId="{8F4C6DE1-E34E-4949-B5C9-91B165400B7B}" dt="2025-01-27T14:34:12.083" v="81" actId="33935"/>
          <ac:spMkLst>
            <pc:docMk/>
            <pc:sldMk cId="1017448075" sldId="2147471715"/>
            <ac:spMk id="16" creationId="{8AB5A9B3-FCCB-BF1F-2F9B-CAB8217ED32C}"/>
          </ac:spMkLst>
        </pc:spChg>
        <pc:grpChg chg="mod modVis">
          <ac:chgData name="David Stewart" userId="40cffe60-b158-4416-946b-e9ac5816f94c" providerId="ADAL" clId="{8F4C6DE1-E34E-4949-B5C9-91B165400B7B}" dt="2025-01-27T14:34:12.083" v="81" actId="33935"/>
          <ac:grpSpMkLst>
            <pc:docMk/>
            <pc:sldMk cId="1017448075" sldId="2147471715"/>
            <ac:grpSpMk id="11" creationId="{8785BF63-6B4A-BD9B-A587-3C3E6EA09136}"/>
          </ac:grpSpMkLst>
        </pc:grpChg>
      </pc:sldChg>
      <pc:sldChg chg="modSp mod">
        <pc:chgData name="David Stewart" userId="40cffe60-b158-4416-946b-e9ac5816f94c" providerId="ADAL" clId="{8F4C6DE1-E34E-4949-B5C9-91B165400B7B}" dt="2025-01-27T14:34:39.379" v="84" actId="33935"/>
        <pc:sldMkLst>
          <pc:docMk/>
          <pc:sldMk cId="1957127542" sldId="2147471716"/>
        </pc:sldMkLst>
        <pc:spChg chg="mod modVis">
          <ac:chgData name="David Stewart" userId="40cffe60-b158-4416-946b-e9ac5816f94c" providerId="ADAL" clId="{8F4C6DE1-E34E-4949-B5C9-91B165400B7B}" dt="2025-01-27T14:34:39.379" v="84" actId="33935"/>
          <ac:spMkLst>
            <pc:docMk/>
            <pc:sldMk cId="1957127542" sldId="2147471716"/>
            <ac:spMk id="2" creationId="{B2CA72A8-C361-5C59-AFF2-969DE020A078}"/>
          </ac:spMkLst>
        </pc:spChg>
        <pc:spChg chg="mod modVis">
          <ac:chgData name="David Stewart" userId="40cffe60-b158-4416-946b-e9ac5816f94c" providerId="ADAL" clId="{8F4C6DE1-E34E-4949-B5C9-91B165400B7B}" dt="2025-01-27T14:34:39.379" v="84" actId="33935"/>
          <ac:spMkLst>
            <pc:docMk/>
            <pc:sldMk cId="1957127542" sldId="2147471716"/>
            <ac:spMk id="3" creationId="{6BFBE0D1-2316-0319-D766-2F04DF03DEC7}"/>
          </ac:spMkLst>
        </pc:spChg>
        <pc:spChg chg="mod modVis">
          <ac:chgData name="David Stewart" userId="40cffe60-b158-4416-946b-e9ac5816f94c" providerId="ADAL" clId="{8F4C6DE1-E34E-4949-B5C9-91B165400B7B}" dt="2025-01-27T14:34:39.379" v="84" actId="33935"/>
          <ac:spMkLst>
            <pc:docMk/>
            <pc:sldMk cId="1957127542" sldId="2147471716"/>
            <ac:spMk id="8" creationId="{AC98EE0E-21E5-A976-1CE2-DC0291EF00FA}"/>
          </ac:spMkLst>
        </pc:spChg>
        <pc:spChg chg="mod modVis">
          <ac:chgData name="David Stewart" userId="40cffe60-b158-4416-946b-e9ac5816f94c" providerId="ADAL" clId="{8F4C6DE1-E34E-4949-B5C9-91B165400B7B}" dt="2025-01-27T14:34:16.611" v="83" actId="14429"/>
          <ac:spMkLst>
            <pc:docMk/>
            <pc:sldMk cId="1957127542" sldId="2147471716"/>
            <ac:spMk id="9" creationId="{8B780CBB-68A3-A044-3138-A2A73C197027}"/>
          </ac:spMkLst>
        </pc:spChg>
        <pc:spChg chg="mod modVis">
          <ac:chgData name="David Stewart" userId="40cffe60-b158-4416-946b-e9ac5816f94c" providerId="ADAL" clId="{8F4C6DE1-E34E-4949-B5C9-91B165400B7B}" dt="2025-01-27T14:34:39.379" v="84" actId="33935"/>
          <ac:spMkLst>
            <pc:docMk/>
            <pc:sldMk cId="1957127542" sldId="2147471716"/>
            <ac:spMk id="10" creationId="{29C622D0-B2C7-38F7-3655-731107ACCC83}"/>
          </ac:spMkLst>
        </pc:spChg>
        <pc:spChg chg="mod modVis">
          <ac:chgData name="David Stewart" userId="40cffe60-b158-4416-946b-e9ac5816f94c" providerId="ADAL" clId="{8F4C6DE1-E34E-4949-B5C9-91B165400B7B}" dt="2025-01-27T14:34:39.379" v="84" actId="33935"/>
          <ac:spMkLst>
            <pc:docMk/>
            <pc:sldMk cId="1957127542" sldId="2147471716"/>
            <ac:spMk id="16" creationId="{EE93F0AE-C88D-57BE-84B5-0F0F83F789D0}"/>
          </ac:spMkLst>
        </pc:spChg>
        <pc:grpChg chg="mod modVis">
          <ac:chgData name="David Stewart" userId="40cffe60-b158-4416-946b-e9ac5816f94c" providerId="ADAL" clId="{8F4C6DE1-E34E-4949-B5C9-91B165400B7B}" dt="2025-01-27T14:34:39.379" v="84" actId="33935"/>
          <ac:grpSpMkLst>
            <pc:docMk/>
            <pc:sldMk cId="1957127542" sldId="2147471716"/>
            <ac:grpSpMk id="4" creationId="{BAB45AE2-71E2-9D72-0D1D-93651AF021B8}"/>
          </ac:grpSpMkLst>
        </pc:grpChg>
        <pc:grpChg chg="mod modVis">
          <ac:chgData name="David Stewart" userId="40cffe60-b158-4416-946b-e9ac5816f94c" providerId="ADAL" clId="{8F4C6DE1-E34E-4949-B5C9-91B165400B7B}" dt="2025-01-27T14:34:39.379" v="84" actId="33935"/>
          <ac:grpSpMkLst>
            <pc:docMk/>
            <pc:sldMk cId="1957127542" sldId="2147471716"/>
            <ac:grpSpMk id="11" creationId="{5779510B-909C-2259-3259-DD1C3491B5B8}"/>
          </ac:grpSpMkLst>
        </pc:grpChg>
      </pc:sldChg>
      <pc:sldChg chg="modSp mod">
        <pc:chgData name="David Stewart" userId="40cffe60-b158-4416-946b-e9ac5816f94c" providerId="ADAL" clId="{8F4C6DE1-E34E-4949-B5C9-91B165400B7B}" dt="2025-01-27T14:34:56.136" v="88" actId="33935"/>
        <pc:sldMkLst>
          <pc:docMk/>
          <pc:sldMk cId="372447846" sldId="2147471717"/>
        </pc:sldMkLst>
        <pc:spChg chg="mod modVis">
          <ac:chgData name="David Stewart" userId="40cffe60-b158-4416-946b-e9ac5816f94c" providerId="ADAL" clId="{8F4C6DE1-E34E-4949-B5C9-91B165400B7B}" dt="2025-01-27T14:34:42.522" v="86" actId="14429"/>
          <ac:spMkLst>
            <pc:docMk/>
            <pc:sldMk cId="372447846" sldId="2147471717"/>
            <ac:spMk id="2" creationId="{74334479-36C6-0F0F-56D1-6F82080E1E21}"/>
          </ac:spMkLst>
        </pc:spChg>
        <pc:spChg chg="mod modVis">
          <ac:chgData name="David Stewart" userId="40cffe60-b158-4416-946b-e9ac5816f94c" providerId="ADAL" clId="{8F4C6DE1-E34E-4949-B5C9-91B165400B7B}" dt="2025-01-27T14:34:42.910" v="87" actId="14429"/>
          <ac:spMkLst>
            <pc:docMk/>
            <pc:sldMk cId="372447846" sldId="2147471717"/>
            <ac:spMk id="9" creationId="{07D558DE-397C-5CEB-FA18-DBA13A547608}"/>
          </ac:spMkLst>
        </pc:spChg>
        <pc:spChg chg="mod modVis">
          <ac:chgData name="David Stewart" userId="40cffe60-b158-4416-946b-e9ac5816f94c" providerId="ADAL" clId="{8F4C6DE1-E34E-4949-B5C9-91B165400B7B}" dt="2025-01-27T14:34:56.136" v="88" actId="33935"/>
          <ac:spMkLst>
            <pc:docMk/>
            <pc:sldMk cId="372447846" sldId="2147471717"/>
            <ac:spMk id="16" creationId="{67F0A5E8-C6A3-D9FA-1D42-40E0BE419CF3}"/>
          </ac:spMkLst>
        </pc:spChg>
        <pc:grpChg chg="mod modVis">
          <ac:chgData name="David Stewart" userId="40cffe60-b158-4416-946b-e9ac5816f94c" providerId="ADAL" clId="{8F4C6DE1-E34E-4949-B5C9-91B165400B7B}" dt="2025-01-27T14:34:56.136" v="88" actId="33935"/>
          <ac:grpSpMkLst>
            <pc:docMk/>
            <pc:sldMk cId="372447846" sldId="2147471717"/>
            <ac:grpSpMk id="4" creationId="{E0329C09-27AD-C54E-C153-76146DFABACC}"/>
          </ac:grpSpMkLst>
        </pc:grpChg>
      </pc:sldChg>
      <pc:sldChg chg="modSp mod">
        <pc:chgData name="David Stewart" userId="40cffe60-b158-4416-946b-e9ac5816f94c" providerId="ADAL" clId="{8F4C6DE1-E34E-4949-B5C9-91B165400B7B}" dt="2025-01-27T14:35:12.379" v="93" actId="33935"/>
        <pc:sldMkLst>
          <pc:docMk/>
          <pc:sldMk cId="1625433219" sldId="2147471718"/>
        </pc:sldMkLst>
        <pc:spChg chg="mod modVis">
          <ac:chgData name="David Stewart" userId="40cffe60-b158-4416-946b-e9ac5816f94c" providerId="ADAL" clId="{8F4C6DE1-E34E-4949-B5C9-91B165400B7B}" dt="2025-01-27T14:35:12.379" v="93" actId="33935"/>
          <ac:spMkLst>
            <pc:docMk/>
            <pc:sldMk cId="1625433219" sldId="2147471718"/>
            <ac:spMk id="2" creationId="{BC8E6BA8-1047-0BE4-3FEB-639A5D2C2BA6}"/>
          </ac:spMkLst>
        </pc:spChg>
        <pc:spChg chg="mod modVis">
          <ac:chgData name="David Stewart" userId="40cffe60-b158-4416-946b-e9ac5816f94c" providerId="ADAL" clId="{8F4C6DE1-E34E-4949-B5C9-91B165400B7B}" dt="2025-01-27T14:35:00.104" v="92" actId="14429"/>
          <ac:spMkLst>
            <pc:docMk/>
            <pc:sldMk cId="1625433219" sldId="2147471718"/>
            <ac:spMk id="9" creationId="{D750C3E5-322F-AC54-7A7C-AE5E7F883E96}"/>
          </ac:spMkLst>
        </pc:spChg>
        <pc:spChg chg="mod modVis">
          <ac:chgData name="David Stewart" userId="40cffe60-b158-4416-946b-e9ac5816f94c" providerId="ADAL" clId="{8F4C6DE1-E34E-4949-B5C9-91B165400B7B}" dt="2025-01-27T14:35:12.379" v="93" actId="33935"/>
          <ac:spMkLst>
            <pc:docMk/>
            <pc:sldMk cId="1625433219" sldId="2147471718"/>
            <ac:spMk id="16" creationId="{DFCB5285-7F59-1F33-9AC9-4758B9F8E238}"/>
          </ac:spMkLst>
        </pc:spChg>
        <pc:grpChg chg="mod modVis">
          <ac:chgData name="David Stewart" userId="40cffe60-b158-4416-946b-e9ac5816f94c" providerId="ADAL" clId="{8F4C6DE1-E34E-4949-B5C9-91B165400B7B}" dt="2025-01-27T14:35:12.379" v="93" actId="33935"/>
          <ac:grpSpMkLst>
            <pc:docMk/>
            <pc:sldMk cId="1625433219" sldId="2147471718"/>
            <ac:grpSpMk id="4" creationId="{7D00035C-36EF-C6BD-1EE9-3920BDD44D2E}"/>
          </ac:grpSpMkLst>
        </pc:grpChg>
      </pc:sldChg>
      <pc:sldChg chg="addSp delSp modSp mod">
        <pc:chgData name="David Stewart" userId="40cffe60-b158-4416-946b-e9ac5816f94c" providerId="ADAL" clId="{8F4C6DE1-E34E-4949-B5C9-91B165400B7B}" dt="2025-02-04T10:59:50.684" v="97"/>
        <pc:sldMkLst>
          <pc:docMk/>
          <pc:sldMk cId="4217780815" sldId="2147471719"/>
        </pc:sldMkLst>
        <pc:picChg chg="add mod">
          <ac:chgData name="David Stewart" userId="40cffe60-b158-4416-946b-e9ac5816f94c" providerId="ADAL" clId="{8F4C6DE1-E34E-4949-B5C9-91B165400B7B}" dt="2025-02-04T10:59:50.684" v="97"/>
          <ac:picMkLst>
            <pc:docMk/>
            <pc:sldMk cId="4217780815" sldId="2147471719"/>
            <ac:picMk id="5" creationId="{2D9C4849-9049-8385-8D94-3ABD2A80D960}"/>
          </ac:picMkLst>
        </pc:picChg>
      </pc:sldChg>
      <pc:sldMasterChg chg="modSldLayout">
        <pc:chgData name="David Stewart" userId="40cffe60-b158-4416-946b-e9ac5816f94c" providerId="ADAL" clId="{8F4C6DE1-E34E-4949-B5C9-91B165400B7B}" dt="2025-01-17T11:29:36.622" v="20" actId="14430"/>
        <pc:sldMasterMkLst>
          <pc:docMk/>
          <pc:sldMasterMk cId="261135038" sldId="2147483648"/>
        </pc:sldMasterMkLst>
        <pc:sldLayoutChg chg="modSp mod">
          <pc:chgData name="David Stewart" userId="40cffe60-b158-4416-946b-e9ac5816f94c" providerId="ADAL" clId="{8F4C6DE1-E34E-4949-B5C9-91B165400B7B}" dt="2025-01-17T11:29:36.622" v="20" actId="14430"/>
          <pc:sldLayoutMkLst>
            <pc:docMk/>
            <pc:sldMasterMk cId="261135038" sldId="2147483648"/>
            <pc:sldLayoutMk cId="1339894295" sldId="2147483714"/>
          </pc:sldLayoutMkLst>
          <pc:picChg chg="mod modVis">
            <ac:chgData name="David Stewart" userId="40cffe60-b158-4416-946b-e9ac5816f94c" providerId="ADAL" clId="{8F4C6DE1-E34E-4949-B5C9-91B165400B7B}" dt="2025-01-17T11:29:36.622" v="20" actId="14430"/>
            <ac:picMkLst>
              <pc:docMk/>
              <pc:sldMasterMk cId="261135038" sldId="2147483648"/>
              <pc:sldLayoutMk cId="1339894295" sldId="2147483714"/>
              <ac:picMk id="5" creationId="{8CD89AF2-18D6-3B66-3421-398E326C62EF}"/>
            </ac:picMkLst>
          </pc:picChg>
        </pc:sldLayoutChg>
      </pc:sldMasterChg>
    </pc:docChg>
  </pc:docChgLst>
  <pc:docChgLst>
    <pc:chgData name="David Stewart" userId="40cffe60-b158-4416-946b-e9ac5816f94c" providerId="ADAL" clId="{C884540B-AFBC-452D-BCF5-6552F3E70E92}"/>
    <pc:docChg chg="undo custSel addSld delSld modSld modSection">
      <pc:chgData name="David Stewart" userId="40cffe60-b158-4416-946b-e9ac5816f94c" providerId="ADAL" clId="{C884540B-AFBC-452D-BCF5-6552F3E70E92}" dt="2025-02-06T11:09:59.017" v="284" actId="47"/>
      <pc:docMkLst>
        <pc:docMk/>
      </pc:docMkLst>
      <pc:sldChg chg="addSp delSp modSp add del mod delAnim">
        <pc:chgData name="David Stewart" userId="40cffe60-b158-4416-946b-e9ac5816f94c" providerId="ADAL" clId="{C884540B-AFBC-452D-BCF5-6552F3E70E92}" dt="2025-02-06T10:50:17.136" v="20" actId="2696"/>
        <pc:sldMkLst>
          <pc:docMk/>
          <pc:sldMk cId="2382924783" sldId="2147471720"/>
        </pc:sldMkLst>
        <pc:spChg chg="del">
          <ac:chgData name="David Stewart" userId="40cffe60-b158-4416-946b-e9ac5816f94c" providerId="ADAL" clId="{C884540B-AFBC-452D-BCF5-6552F3E70E92}" dt="2025-02-06T10:49:02.991" v="1" actId="478"/>
          <ac:spMkLst>
            <pc:docMk/>
            <pc:sldMk cId="2382924783" sldId="2147471720"/>
            <ac:spMk id="3" creationId="{13DA0461-F5BC-558A-9038-75A9E3DA92AD}"/>
          </ac:spMkLst>
        </pc:spChg>
        <pc:spChg chg="mod">
          <ac:chgData name="David Stewart" userId="40cffe60-b158-4416-946b-e9ac5816f94c" providerId="ADAL" clId="{C884540B-AFBC-452D-BCF5-6552F3E70E92}" dt="2025-02-06T10:49:11.050" v="5"/>
          <ac:spMkLst>
            <pc:docMk/>
            <pc:sldMk cId="2382924783" sldId="2147471720"/>
            <ac:spMk id="4" creationId="{37E9FBFF-1847-307F-2EF1-A04CB4360F0B}"/>
          </ac:spMkLst>
        </pc:spChg>
        <pc:spChg chg="add mod">
          <ac:chgData name="David Stewart" userId="40cffe60-b158-4416-946b-e9ac5816f94c" providerId="ADAL" clId="{C884540B-AFBC-452D-BCF5-6552F3E70E92}" dt="2025-02-06T10:49:02.991" v="1" actId="478"/>
          <ac:spMkLst>
            <pc:docMk/>
            <pc:sldMk cId="2382924783" sldId="2147471720"/>
            <ac:spMk id="5" creationId="{BFE2E99F-842F-02F9-A764-9FECF267A9FF}"/>
          </ac:spMkLst>
        </pc:spChg>
        <pc:spChg chg="add del mod">
          <ac:chgData name="David Stewart" userId="40cffe60-b158-4416-946b-e9ac5816f94c" providerId="ADAL" clId="{C884540B-AFBC-452D-BCF5-6552F3E70E92}" dt="2025-02-06T10:50:14.322" v="19" actId="478"/>
          <ac:spMkLst>
            <pc:docMk/>
            <pc:sldMk cId="2382924783" sldId="2147471720"/>
            <ac:spMk id="9" creationId="{710A82C0-6A44-67C9-DEA1-FFB10B298FA0}"/>
          </ac:spMkLst>
        </pc:spChg>
        <pc:picChg chg="add mod">
          <ac:chgData name="David Stewart" userId="40cffe60-b158-4416-946b-e9ac5816f94c" providerId="ADAL" clId="{C884540B-AFBC-452D-BCF5-6552F3E70E92}" dt="2025-02-06T10:49:56.649" v="17" actId="1076"/>
          <ac:picMkLst>
            <pc:docMk/>
            <pc:sldMk cId="2382924783" sldId="2147471720"/>
            <ac:picMk id="6" creationId="{FEFE16D4-BDDE-A898-6460-95934D569CF0}"/>
          </ac:picMkLst>
        </pc:picChg>
        <pc:picChg chg="del mod">
          <ac:chgData name="David Stewart" userId="40cffe60-b158-4416-946b-e9ac5816f94c" providerId="ADAL" clId="{C884540B-AFBC-452D-BCF5-6552F3E70E92}" dt="2025-02-06T10:50:13.629" v="18" actId="478"/>
          <ac:picMkLst>
            <pc:docMk/>
            <pc:sldMk cId="2382924783" sldId="2147471720"/>
            <ac:picMk id="7" creationId="{3DB3D0DA-8F98-5CE9-BBF4-AEE2B21DD2C3}"/>
          </ac:picMkLst>
        </pc:picChg>
      </pc:sldChg>
      <pc:sldChg chg="addSp delSp modSp new del mod">
        <pc:chgData name="David Stewart" userId="40cffe60-b158-4416-946b-e9ac5816f94c" providerId="ADAL" clId="{C884540B-AFBC-452D-BCF5-6552F3E70E92}" dt="2025-02-06T11:09:59.017" v="284" actId="47"/>
        <pc:sldMkLst>
          <pc:docMk/>
          <pc:sldMk cId="3471701024" sldId="2147471720"/>
        </pc:sldMkLst>
        <pc:spChg chg="add del mod">
          <ac:chgData name="David Stewart" userId="40cffe60-b158-4416-946b-e9ac5816f94c" providerId="ADAL" clId="{C884540B-AFBC-452D-BCF5-6552F3E70E92}" dt="2025-02-06T10:54:23.903" v="77" actId="478"/>
          <ac:spMkLst>
            <pc:docMk/>
            <pc:sldMk cId="3471701024" sldId="2147471720"/>
            <ac:spMk id="10" creationId="{919AC661-900B-0657-3138-FC9CD199FA87}"/>
          </ac:spMkLst>
        </pc:spChg>
        <pc:spChg chg="mod">
          <ac:chgData name="David Stewart" userId="40cffe60-b158-4416-946b-e9ac5816f94c" providerId="ADAL" clId="{C884540B-AFBC-452D-BCF5-6552F3E70E92}" dt="2025-02-06T10:54:38.356" v="78"/>
          <ac:spMkLst>
            <pc:docMk/>
            <pc:sldMk cId="3471701024" sldId="2147471720"/>
            <ac:spMk id="12" creationId="{69EDC716-3C85-6E11-F43B-0996E949A305}"/>
          </ac:spMkLst>
        </pc:spChg>
        <pc:spChg chg="mod">
          <ac:chgData name="David Stewart" userId="40cffe60-b158-4416-946b-e9ac5816f94c" providerId="ADAL" clId="{C884540B-AFBC-452D-BCF5-6552F3E70E92}" dt="2025-02-06T10:54:38.356" v="78"/>
          <ac:spMkLst>
            <pc:docMk/>
            <pc:sldMk cId="3471701024" sldId="2147471720"/>
            <ac:spMk id="14" creationId="{1C0DF6E6-8A63-EE3E-47C1-62DD60EC6DDB}"/>
          </ac:spMkLst>
        </pc:spChg>
        <pc:spChg chg="mod">
          <ac:chgData name="David Stewart" userId="40cffe60-b158-4416-946b-e9ac5816f94c" providerId="ADAL" clId="{C884540B-AFBC-452D-BCF5-6552F3E70E92}" dt="2025-02-06T10:54:38.356" v="78"/>
          <ac:spMkLst>
            <pc:docMk/>
            <pc:sldMk cId="3471701024" sldId="2147471720"/>
            <ac:spMk id="17" creationId="{86D7759A-E093-669B-CA20-6E5325A3CCE0}"/>
          </ac:spMkLst>
        </pc:spChg>
        <pc:spChg chg="mod">
          <ac:chgData name="David Stewart" userId="40cffe60-b158-4416-946b-e9ac5816f94c" providerId="ADAL" clId="{C884540B-AFBC-452D-BCF5-6552F3E70E92}" dt="2025-02-06T10:54:38.356" v="78"/>
          <ac:spMkLst>
            <pc:docMk/>
            <pc:sldMk cId="3471701024" sldId="2147471720"/>
            <ac:spMk id="19" creationId="{F2562224-0528-B286-59DD-46F8ECF4F4C8}"/>
          </ac:spMkLst>
        </pc:spChg>
        <pc:spChg chg="mod">
          <ac:chgData name="David Stewart" userId="40cffe60-b158-4416-946b-e9ac5816f94c" providerId="ADAL" clId="{C884540B-AFBC-452D-BCF5-6552F3E70E92}" dt="2025-02-06T10:54:38.356" v="78"/>
          <ac:spMkLst>
            <pc:docMk/>
            <pc:sldMk cId="3471701024" sldId="2147471720"/>
            <ac:spMk id="20" creationId="{08465FD9-BE2E-BBBE-F774-102206DF0622}"/>
          </ac:spMkLst>
        </pc:spChg>
        <pc:spChg chg="mod">
          <ac:chgData name="David Stewart" userId="40cffe60-b158-4416-946b-e9ac5816f94c" providerId="ADAL" clId="{C884540B-AFBC-452D-BCF5-6552F3E70E92}" dt="2025-02-06T10:54:38.356" v="78"/>
          <ac:spMkLst>
            <pc:docMk/>
            <pc:sldMk cId="3471701024" sldId="2147471720"/>
            <ac:spMk id="22" creationId="{F84E2FB3-E7C9-AD3A-21CD-A0553EDCA99B}"/>
          </ac:spMkLst>
        </pc:spChg>
        <pc:spChg chg="mod">
          <ac:chgData name="David Stewart" userId="40cffe60-b158-4416-946b-e9ac5816f94c" providerId="ADAL" clId="{C884540B-AFBC-452D-BCF5-6552F3E70E92}" dt="2025-02-06T10:54:38.356" v="78"/>
          <ac:spMkLst>
            <pc:docMk/>
            <pc:sldMk cId="3471701024" sldId="2147471720"/>
            <ac:spMk id="24" creationId="{2FAC2856-5B5B-42A3-2035-2E6A76512E20}"/>
          </ac:spMkLst>
        </pc:spChg>
        <pc:spChg chg="mod">
          <ac:chgData name="David Stewart" userId="40cffe60-b158-4416-946b-e9ac5816f94c" providerId="ADAL" clId="{C884540B-AFBC-452D-BCF5-6552F3E70E92}" dt="2025-02-06T10:54:38.356" v="78"/>
          <ac:spMkLst>
            <pc:docMk/>
            <pc:sldMk cId="3471701024" sldId="2147471720"/>
            <ac:spMk id="28" creationId="{5CA2FA11-E401-5D1A-7F42-A58D7D32C6BE}"/>
          </ac:spMkLst>
        </pc:spChg>
        <pc:spChg chg="mod">
          <ac:chgData name="David Stewart" userId="40cffe60-b158-4416-946b-e9ac5816f94c" providerId="ADAL" clId="{C884540B-AFBC-452D-BCF5-6552F3E70E92}" dt="2025-02-06T10:54:38.356" v="78"/>
          <ac:spMkLst>
            <pc:docMk/>
            <pc:sldMk cId="3471701024" sldId="2147471720"/>
            <ac:spMk id="31" creationId="{152553FA-0BE9-455C-95F5-E0FABBB28073}"/>
          </ac:spMkLst>
        </pc:spChg>
        <pc:spChg chg="mod">
          <ac:chgData name="David Stewart" userId="40cffe60-b158-4416-946b-e9ac5816f94c" providerId="ADAL" clId="{C884540B-AFBC-452D-BCF5-6552F3E70E92}" dt="2025-02-06T10:54:38.356" v="78"/>
          <ac:spMkLst>
            <pc:docMk/>
            <pc:sldMk cId="3471701024" sldId="2147471720"/>
            <ac:spMk id="35" creationId="{E0893B65-1755-722B-BB4D-E94563FCFCFD}"/>
          </ac:spMkLst>
        </pc:spChg>
        <pc:spChg chg="add del mod">
          <ac:chgData name="David Stewart" userId="40cffe60-b158-4416-946b-e9ac5816f94c" providerId="ADAL" clId="{C884540B-AFBC-452D-BCF5-6552F3E70E92}" dt="2025-02-06T10:55:19.570" v="91" actId="478"/>
          <ac:spMkLst>
            <pc:docMk/>
            <pc:sldMk cId="3471701024" sldId="2147471720"/>
            <ac:spMk id="36" creationId="{25AB0DFA-48B2-588C-48A7-2769508377F8}"/>
          </ac:spMkLst>
        </pc:spChg>
        <pc:spChg chg="add mod ord">
          <ac:chgData name="David Stewart" userId="40cffe60-b158-4416-946b-e9ac5816f94c" providerId="ADAL" clId="{C884540B-AFBC-452D-BCF5-6552F3E70E92}" dt="2025-02-06T10:56:47.328" v="109" actId="13244"/>
          <ac:spMkLst>
            <pc:docMk/>
            <pc:sldMk cId="3471701024" sldId="2147471720"/>
            <ac:spMk id="37" creationId="{D8EC98B3-C1B5-2AB4-07FF-3CF6ABF1D12C}"/>
          </ac:spMkLst>
        </pc:spChg>
        <pc:spChg chg="add mod">
          <ac:chgData name="David Stewart" userId="40cffe60-b158-4416-946b-e9ac5816f94c" providerId="ADAL" clId="{C884540B-AFBC-452D-BCF5-6552F3E70E92}" dt="2025-02-06T10:55:01.304" v="84"/>
          <ac:spMkLst>
            <pc:docMk/>
            <pc:sldMk cId="3471701024" sldId="2147471720"/>
            <ac:spMk id="38" creationId="{418A466F-F271-5609-7A88-F903F97B6C72}"/>
          </ac:spMkLst>
        </pc:spChg>
        <pc:spChg chg="add del mod">
          <ac:chgData name="David Stewart" userId="40cffe60-b158-4416-946b-e9ac5816f94c" providerId="ADAL" clId="{C884540B-AFBC-452D-BCF5-6552F3E70E92}" dt="2025-02-06T10:55:18.568" v="90" actId="478"/>
          <ac:spMkLst>
            <pc:docMk/>
            <pc:sldMk cId="3471701024" sldId="2147471720"/>
            <ac:spMk id="39" creationId="{E0EE6BB9-B893-7074-8070-678D156CCE41}"/>
          </ac:spMkLst>
        </pc:spChg>
        <pc:spChg chg="add del mod">
          <ac:chgData name="David Stewart" userId="40cffe60-b158-4416-946b-e9ac5816f94c" providerId="ADAL" clId="{C884540B-AFBC-452D-BCF5-6552F3E70E92}" dt="2025-02-06T10:56:18.712" v="101" actId="478"/>
          <ac:spMkLst>
            <pc:docMk/>
            <pc:sldMk cId="3471701024" sldId="2147471720"/>
            <ac:spMk id="40" creationId="{8B12891E-A5D0-6D32-6D53-B02EB81EE908}"/>
          </ac:spMkLst>
        </pc:spChg>
        <pc:spChg chg="add del mod">
          <ac:chgData name="David Stewart" userId="40cffe60-b158-4416-946b-e9ac5816f94c" providerId="ADAL" clId="{C884540B-AFBC-452D-BCF5-6552F3E70E92}" dt="2025-02-06T10:56:21.401" v="103" actId="478"/>
          <ac:spMkLst>
            <pc:docMk/>
            <pc:sldMk cId="3471701024" sldId="2147471720"/>
            <ac:spMk id="41" creationId="{903A0AA6-EB84-3017-30B7-61FC2BB7CAC8}"/>
          </ac:spMkLst>
        </pc:spChg>
        <pc:spChg chg="add mod ord">
          <ac:chgData name="David Stewart" userId="40cffe60-b158-4416-946b-e9ac5816f94c" providerId="ADAL" clId="{C884540B-AFBC-452D-BCF5-6552F3E70E92}" dt="2025-02-06T10:56:48.703" v="110" actId="13244"/>
          <ac:spMkLst>
            <pc:docMk/>
            <pc:sldMk cId="3471701024" sldId="2147471720"/>
            <ac:spMk id="42" creationId="{987042B5-2FC7-2F6A-DC2F-553C735482C8}"/>
          </ac:spMkLst>
        </pc:spChg>
        <pc:spChg chg="add mod ord">
          <ac:chgData name="David Stewart" userId="40cffe60-b158-4416-946b-e9ac5816f94c" providerId="ADAL" clId="{C884540B-AFBC-452D-BCF5-6552F3E70E92}" dt="2025-02-06T10:56:50.265" v="111" actId="13244"/>
          <ac:spMkLst>
            <pc:docMk/>
            <pc:sldMk cId="3471701024" sldId="2147471720"/>
            <ac:spMk id="43" creationId="{2FE9E7F9-1E90-D055-205E-CF0A8F3000A8}"/>
          </ac:spMkLst>
        </pc:spChg>
        <pc:spChg chg="add mod">
          <ac:chgData name="David Stewart" userId="40cffe60-b158-4416-946b-e9ac5816f94c" providerId="ADAL" clId="{C884540B-AFBC-452D-BCF5-6552F3E70E92}" dt="2025-02-06T10:58:06.394" v="122" actId="1076"/>
          <ac:spMkLst>
            <pc:docMk/>
            <pc:sldMk cId="3471701024" sldId="2147471720"/>
            <ac:spMk id="44" creationId="{DC8A674A-6F32-6DB8-94CF-5771FF88F19A}"/>
          </ac:spMkLst>
        </pc:spChg>
        <pc:spChg chg="add mod">
          <ac:chgData name="David Stewart" userId="40cffe60-b158-4416-946b-e9ac5816f94c" providerId="ADAL" clId="{C884540B-AFBC-452D-BCF5-6552F3E70E92}" dt="2025-02-06T10:57:46.826" v="119" actId="1076"/>
          <ac:spMkLst>
            <pc:docMk/>
            <pc:sldMk cId="3471701024" sldId="2147471720"/>
            <ac:spMk id="46" creationId="{E0EE2A43-E9C0-02FB-E5E9-98D0E8D3461C}"/>
          </ac:spMkLst>
        </pc:spChg>
        <pc:spChg chg="add del mod">
          <ac:chgData name="David Stewart" userId="40cffe60-b158-4416-946b-e9ac5816f94c" providerId="ADAL" clId="{C884540B-AFBC-452D-BCF5-6552F3E70E92}" dt="2025-02-06T10:57:25.510" v="117" actId="478"/>
          <ac:spMkLst>
            <pc:docMk/>
            <pc:sldMk cId="3471701024" sldId="2147471720"/>
            <ac:spMk id="47" creationId="{4EBDEC57-F4C2-25EC-DFE5-C96FF26BAA05}"/>
          </ac:spMkLst>
        </pc:spChg>
        <pc:spChg chg="add mod">
          <ac:chgData name="David Stewart" userId="40cffe60-b158-4416-946b-e9ac5816f94c" providerId="ADAL" clId="{C884540B-AFBC-452D-BCF5-6552F3E70E92}" dt="2025-02-06T10:58:14.723" v="123" actId="1076"/>
          <ac:spMkLst>
            <pc:docMk/>
            <pc:sldMk cId="3471701024" sldId="2147471720"/>
            <ac:spMk id="49" creationId="{C5CE11AA-66EC-8683-CDC5-DD999097EC6E}"/>
          </ac:spMkLst>
        </pc:spChg>
        <pc:spChg chg="add mod">
          <ac:chgData name="David Stewart" userId="40cffe60-b158-4416-946b-e9ac5816f94c" providerId="ADAL" clId="{C884540B-AFBC-452D-BCF5-6552F3E70E92}" dt="2025-02-06T10:58:33.608" v="125" actId="1076"/>
          <ac:spMkLst>
            <pc:docMk/>
            <pc:sldMk cId="3471701024" sldId="2147471720"/>
            <ac:spMk id="51" creationId="{4EEBE98E-AE13-01AE-E8D9-1F2C09FC778E}"/>
          </ac:spMkLst>
        </pc:spChg>
        <pc:spChg chg="add mod">
          <ac:chgData name="David Stewart" userId="40cffe60-b158-4416-946b-e9ac5816f94c" providerId="ADAL" clId="{C884540B-AFBC-452D-BCF5-6552F3E70E92}" dt="2025-02-06T11:08:57.090" v="280" actId="1076"/>
          <ac:spMkLst>
            <pc:docMk/>
            <pc:sldMk cId="3471701024" sldId="2147471720"/>
            <ac:spMk id="52" creationId="{EA86F602-8691-0D67-D2AC-E43C037CFBB0}"/>
          </ac:spMkLst>
        </pc:spChg>
        <pc:spChg chg="add del">
          <ac:chgData name="David Stewart" userId="40cffe60-b158-4416-946b-e9ac5816f94c" providerId="ADAL" clId="{C884540B-AFBC-452D-BCF5-6552F3E70E92}" dt="2025-02-06T11:00:30.137" v="159" actId="478"/>
          <ac:spMkLst>
            <pc:docMk/>
            <pc:sldMk cId="3471701024" sldId="2147471720"/>
            <ac:spMk id="53" creationId="{CA8BA80A-5E55-7C8A-56ED-175F29EEAD20}"/>
          </ac:spMkLst>
        </pc:spChg>
        <pc:spChg chg="add mod ord">
          <ac:chgData name="David Stewart" userId="40cffe60-b158-4416-946b-e9ac5816f94c" providerId="ADAL" clId="{C884540B-AFBC-452D-BCF5-6552F3E70E92}" dt="2025-02-06T11:08:53.712" v="279" actId="1076"/>
          <ac:spMkLst>
            <pc:docMk/>
            <pc:sldMk cId="3471701024" sldId="2147471720"/>
            <ac:spMk id="54" creationId="{002773F7-802E-E77A-D2C0-947C914703F0}"/>
          </ac:spMkLst>
        </pc:spChg>
        <pc:spChg chg="add mod">
          <ac:chgData name="David Stewart" userId="40cffe60-b158-4416-946b-e9ac5816f94c" providerId="ADAL" clId="{C884540B-AFBC-452D-BCF5-6552F3E70E92}" dt="2025-02-06T11:07:49.796" v="268" actId="113"/>
          <ac:spMkLst>
            <pc:docMk/>
            <pc:sldMk cId="3471701024" sldId="2147471720"/>
            <ac:spMk id="55" creationId="{7B11DB9C-53FC-3E76-52AA-7D2F74C36B09}"/>
          </ac:spMkLst>
        </pc:spChg>
        <pc:spChg chg="add mod">
          <ac:chgData name="David Stewart" userId="40cffe60-b158-4416-946b-e9ac5816f94c" providerId="ADAL" clId="{C884540B-AFBC-452D-BCF5-6552F3E70E92}" dt="2025-02-06T11:06:18.871" v="260" actId="1076"/>
          <ac:spMkLst>
            <pc:docMk/>
            <pc:sldMk cId="3471701024" sldId="2147471720"/>
            <ac:spMk id="56" creationId="{84C500B0-CBF0-354C-76BE-FE7C540AC00C}"/>
          </ac:spMkLst>
        </pc:spChg>
        <pc:spChg chg="add mod">
          <ac:chgData name="David Stewart" userId="40cffe60-b158-4416-946b-e9ac5816f94c" providerId="ADAL" clId="{C884540B-AFBC-452D-BCF5-6552F3E70E92}" dt="2025-02-06T11:09:21.105" v="283" actId="1076"/>
          <ac:spMkLst>
            <pc:docMk/>
            <pc:sldMk cId="3471701024" sldId="2147471720"/>
            <ac:spMk id="75" creationId="{BDC34333-D98E-9DF2-D617-7EF384901BC0}"/>
          </ac:spMkLst>
        </pc:spChg>
        <pc:grpChg chg="del">
          <ac:chgData name="David Stewart" userId="40cffe60-b158-4416-946b-e9ac5816f94c" providerId="ADAL" clId="{C884540B-AFBC-452D-BCF5-6552F3E70E92}" dt="2025-02-06T10:54:43.294" v="79" actId="478"/>
          <ac:grpSpMkLst>
            <pc:docMk/>
            <pc:sldMk cId="3471701024" sldId="2147471720"/>
            <ac:grpSpMk id="11" creationId="{F9DAD0ED-CE4C-FC31-A0A2-10C5FA4C329A}"/>
          </ac:grpSpMkLst>
        </pc:grpChg>
        <pc:grpChg chg="del">
          <ac:chgData name="David Stewart" userId="40cffe60-b158-4416-946b-e9ac5816f94c" providerId="ADAL" clId="{C884540B-AFBC-452D-BCF5-6552F3E70E92}" dt="2025-02-06T10:54:43.294" v="79" actId="478"/>
          <ac:grpSpMkLst>
            <pc:docMk/>
            <pc:sldMk cId="3471701024" sldId="2147471720"/>
            <ac:grpSpMk id="18" creationId="{0D735A10-E84A-E006-374B-57287C9C699C}"/>
          </ac:grpSpMkLst>
        </pc:grpChg>
        <pc:grpChg chg="del">
          <ac:chgData name="David Stewart" userId="40cffe60-b158-4416-946b-e9ac5816f94c" providerId="ADAL" clId="{C884540B-AFBC-452D-BCF5-6552F3E70E92}" dt="2025-02-06T10:54:43.294" v="79" actId="478"/>
          <ac:grpSpMkLst>
            <pc:docMk/>
            <pc:sldMk cId="3471701024" sldId="2147471720"/>
            <ac:grpSpMk id="25" creationId="{048CD44C-65E5-CE3D-8077-995FAECBE6BD}"/>
          </ac:grpSpMkLst>
        </pc:grpChg>
        <pc:grpChg chg="del">
          <ac:chgData name="David Stewart" userId="40cffe60-b158-4416-946b-e9ac5816f94c" providerId="ADAL" clId="{C884540B-AFBC-452D-BCF5-6552F3E70E92}" dt="2025-02-06T10:54:43.294" v="79" actId="478"/>
          <ac:grpSpMkLst>
            <pc:docMk/>
            <pc:sldMk cId="3471701024" sldId="2147471720"/>
            <ac:grpSpMk id="29" creationId="{234705B3-AE8D-6F57-ACED-A96F210349D6}"/>
          </ac:grpSpMkLst>
        </pc:grpChg>
        <pc:picChg chg="add mod">
          <ac:chgData name="David Stewart" userId="40cffe60-b158-4416-946b-e9ac5816f94c" providerId="ADAL" clId="{C884540B-AFBC-452D-BCF5-6552F3E70E92}" dt="2025-02-06T10:58:46.683" v="127" actId="1076"/>
          <ac:picMkLst>
            <pc:docMk/>
            <pc:sldMk cId="3471701024" sldId="2147471720"/>
            <ac:picMk id="3" creationId="{5DEF8593-142D-E5C8-934F-4D860910F7C2}"/>
          </ac:picMkLst>
        </pc:picChg>
        <pc:picChg chg="add mod">
          <ac:chgData name="David Stewart" userId="40cffe60-b158-4416-946b-e9ac5816f94c" providerId="ADAL" clId="{C884540B-AFBC-452D-BCF5-6552F3E70E92}" dt="2025-02-06T10:58:51.712" v="128" actId="1076"/>
          <ac:picMkLst>
            <pc:docMk/>
            <pc:sldMk cId="3471701024" sldId="2147471720"/>
            <ac:picMk id="5" creationId="{E3968ED8-2559-661A-48C4-30175C8409E9}"/>
          </ac:picMkLst>
        </pc:picChg>
        <pc:picChg chg="add mod ord">
          <ac:chgData name="David Stewart" userId="40cffe60-b158-4416-946b-e9ac5816f94c" providerId="ADAL" clId="{C884540B-AFBC-452D-BCF5-6552F3E70E92}" dt="2025-02-06T11:08:57.090" v="280" actId="1076"/>
          <ac:picMkLst>
            <pc:docMk/>
            <pc:sldMk cId="3471701024" sldId="2147471720"/>
            <ac:picMk id="7" creationId="{E1E44D64-9347-B8A8-C41C-1286A582E027}"/>
          </ac:picMkLst>
        </pc:picChg>
        <pc:picChg chg="add mod">
          <ac:chgData name="David Stewart" userId="40cffe60-b158-4416-946b-e9ac5816f94c" providerId="ADAL" clId="{C884540B-AFBC-452D-BCF5-6552F3E70E92}" dt="2025-02-06T11:08:53.712" v="279" actId="1076"/>
          <ac:picMkLst>
            <pc:docMk/>
            <pc:sldMk cId="3471701024" sldId="2147471720"/>
            <ac:picMk id="9" creationId="{9B7CDFC1-811C-654D-522F-4362B9CB72B4}"/>
          </ac:picMkLst>
        </pc:picChg>
        <pc:picChg chg="add mod">
          <ac:chgData name="David Stewart" userId="40cffe60-b158-4416-946b-e9ac5816f94c" providerId="ADAL" clId="{C884540B-AFBC-452D-BCF5-6552F3E70E92}" dt="2025-02-06T10:57:46.826" v="119" actId="1076"/>
          <ac:picMkLst>
            <pc:docMk/>
            <pc:sldMk cId="3471701024" sldId="2147471720"/>
            <ac:picMk id="45" creationId="{44F46C06-5D53-C977-93F9-880D7E47901C}"/>
          </ac:picMkLst>
        </pc:picChg>
        <pc:picChg chg="add mod">
          <ac:chgData name="David Stewart" userId="40cffe60-b158-4416-946b-e9ac5816f94c" providerId="ADAL" clId="{C884540B-AFBC-452D-BCF5-6552F3E70E92}" dt="2025-02-06T10:58:14.723" v="123" actId="1076"/>
          <ac:picMkLst>
            <pc:docMk/>
            <pc:sldMk cId="3471701024" sldId="2147471720"/>
            <ac:picMk id="48" creationId="{FEE6E63B-6102-F841-330C-9BAF5A633375}"/>
          </ac:picMkLst>
        </pc:picChg>
        <pc:picChg chg="add mod">
          <ac:chgData name="David Stewart" userId="40cffe60-b158-4416-946b-e9ac5816f94c" providerId="ADAL" clId="{C884540B-AFBC-452D-BCF5-6552F3E70E92}" dt="2025-02-06T10:58:33.608" v="125" actId="1076"/>
          <ac:picMkLst>
            <pc:docMk/>
            <pc:sldMk cId="3471701024" sldId="2147471720"/>
            <ac:picMk id="50" creationId="{EA887D01-E0E1-9D65-8991-A65005502271}"/>
          </ac:picMkLst>
        </pc:picChg>
        <pc:cxnChg chg="add del mod ord">
          <ac:chgData name="David Stewart" userId="40cffe60-b158-4416-946b-e9ac5816f94c" providerId="ADAL" clId="{C884540B-AFBC-452D-BCF5-6552F3E70E92}" dt="2025-02-06T11:05:58.620" v="255" actId="478"/>
          <ac:cxnSpMkLst>
            <pc:docMk/>
            <pc:sldMk cId="3471701024" sldId="2147471720"/>
            <ac:cxnSpMk id="58" creationId="{2E8900FF-3AFE-C9C2-D99B-AE8A02AB3F19}"/>
          </ac:cxnSpMkLst>
        </pc:cxnChg>
        <pc:cxnChg chg="add del mod">
          <ac:chgData name="David Stewart" userId="40cffe60-b158-4416-946b-e9ac5816f94c" providerId="ADAL" clId="{C884540B-AFBC-452D-BCF5-6552F3E70E92}" dt="2025-02-06T11:05:59.723" v="256" actId="478"/>
          <ac:cxnSpMkLst>
            <pc:docMk/>
            <pc:sldMk cId="3471701024" sldId="2147471720"/>
            <ac:cxnSpMk id="61" creationId="{3C688532-FB34-93BA-A621-969C0D901564}"/>
          </ac:cxnSpMkLst>
        </pc:cxnChg>
      </pc:sldChg>
    </pc:docChg>
  </pc:docChgLst>
  <pc:docChgLst>
    <pc:chgData name="David Stewart" userId="40cffe60-b158-4416-946b-e9ac5816f94c" providerId="ADAL" clId="{A58B41FD-AF29-4412-9D91-DFC1670ECA14}"/>
    <pc:docChg chg="undo custSel addSld delSld modSld sldOrd delSection modSection">
      <pc:chgData name="David Stewart" userId="40cffe60-b158-4416-946b-e9ac5816f94c" providerId="ADAL" clId="{A58B41FD-AF29-4412-9D91-DFC1670ECA14}" dt="2025-01-15T18:03:01.755" v="1680" actId="20577"/>
      <pc:docMkLst>
        <pc:docMk/>
      </pc:docMkLst>
      <pc:sldChg chg="del">
        <pc:chgData name="David Stewart" userId="40cffe60-b158-4416-946b-e9ac5816f94c" providerId="ADAL" clId="{A58B41FD-AF29-4412-9D91-DFC1670ECA14}" dt="2025-01-15T16:19:23.745" v="237" actId="47"/>
        <pc:sldMkLst>
          <pc:docMk/>
          <pc:sldMk cId="3871860731" sldId="401"/>
        </pc:sldMkLst>
      </pc:sldChg>
      <pc:sldChg chg="del">
        <pc:chgData name="David Stewart" userId="40cffe60-b158-4416-946b-e9ac5816f94c" providerId="ADAL" clId="{A58B41FD-AF29-4412-9D91-DFC1670ECA14}" dt="2025-01-15T16:24:11.169" v="350" actId="47"/>
        <pc:sldMkLst>
          <pc:docMk/>
          <pc:sldMk cId="765425116" sldId="402"/>
        </pc:sldMkLst>
      </pc:sldChg>
      <pc:sldChg chg="del">
        <pc:chgData name="David Stewart" userId="40cffe60-b158-4416-946b-e9ac5816f94c" providerId="ADAL" clId="{A58B41FD-AF29-4412-9D91-DFC1670ECA14}" dt="2025-01-15T16:34:01.803" v="492" actId="47"/>
        <pc:sldMkLst>
          <pc:docMk/>
          <pc:sldMk cId="3398326590" sldId="404"/>
        </pc:sldMkLst>
      </pc:sldChg>
      <pc:sldChg chg="del">
        <pc:chgData name="David Stewart" userId="40cffe60-b158-4416-946b-e9ac5816f94c" providerId="ADAL" clId="{A58B41FD-AF29-4412-9D91-DFC1670ECA14}" dt="2025-01-15T16:29:54.684" v="436" actId="47"/>
        <pc:sldMkLst>
          <pc:docMk/>
          <pc:sldMk cId="1413839741" sldId="406"/>
        </pc:sldMkLst>
      </pc:sldChg>
      <pc:sldChg chg="addSp delSp modSp mod">
        <pc:chgData name="David Stewart" userId="40cffe60-b158-4416-946b-e9ac5816f94c" providerId="ADAL" clId="{A58B41FD-AF29-4412-9D91-DFC1670ECA14}" dt="2025-01-15T17:49:40.601" v="1619"/>
        <pc:sldMkLst>
          <pc:docMk/>
          <pc:sldMk cId="3980716805" sldId="407"/>
        </pc:sldMkLst>
        <pc:spChg chg="mod">
          <ac:chgData name="David Stewart" userId="40cffe60-b158-4416-946b-e9ac5816f94c" providerId="ADAL" clId="{A58B41FD-AF29-4412-9D91-DFC1670ECA14}" dt="2025-01-15T17:49:40.601" v="1619"/>
          <ac:spMkLst>
            <pc:docMk/>
            <pc:sldMk cId="3980716805" sldId="407"/>
            <ac:spMk id="11" creationId="{6558E9BA-B10E-9187-5C27-55296381A8C8}"/>
          </ac:spMkLst>
        </pc:spChg>
        <pc:spChg chg="mod">
          <ac:chgData name="David Stewart" userId="40cffe60-b158-4416-946b-e9ac5816f94c" providerId="ADAL" clId="{A58B41FD-AF29-4412-9D91-DFC1670ECA14}" dt="2025-01-15T17:49:40.601" v="1619"/>
          <ac:spMkLst>
            <pc:docMk/>
            <pc:sldMk cId="3980716805" sldId="407"/>
            <ac:spMk id="13" creationId="{2FC91BC4-2463-87E5-C0EA-4345727F82E9}"/>
          </ac:spMkLst>
        </pc:spChg>
        <pc:grpChg chg="add mod">
          <ac:chgData name="David Stewart" userId="40cffe60-b158-4416-946b-e9ac5816f94c" providerId="ADAL" clId="{A58B41FD-AF29-4412-9D91-DFC1670ECA14}" dt="2025-01-15T17:49:40.601" v="1619"/>
          <ac:grpSpMkLst>
            <pc:docMk/>
            <pc:sldMk cId="3980716805" sldId="407"/>
            <ac:grpSpMk id="10" creationId="{CF467D88-27A1-B14D-3F9C-6A9D3C236677}"/>
          </ac:grpSpMkLst>
        </pc:grpChg>
        <pc:picChg chg="mod">
          <ac:chgData name="David Stewart" userId="40cffe60-b158-4416-946b-e9ac5816f94c" providerId="ADAL" clId="{A58B41FD-AF29-4412-9D91-DFC1670ECA14}" dt="2025-01-15T17:49:30.677" v="1616" actId="1362"/>
          <ac:picMkLst>
            <pc:docMk/>
            <pc:sldMk cId="3980716805" sldId="407"/>
            <ac:picMk id="2" creationId="{E74C9ECA-8C98-74AA-9833-805E75271383}"/>
          </ac:picMkLst>
        </pc:picChg>
        <pc:picChg chg="mod">
          <ac:chgData name="David Stewart" userId="40cffe60-b158-4416-946b-e9ac5816f94c" providerId="ADAL" clId="{A58B41FD-AF29-4412-9D91-DFC1670ECA14}" dt="2025-01-15T17:49:40.601" v="1619"/>
          <ac:picMkLst>
            <pc:docMk/>
            <pc:sldMk cId="3980716805" sldId="407"/>
            <ac:picMk id="12" creationId="{85A87118-AADF-AA6A-446E-69FD44D083F9}"/>
          </ac:picMkLst>
        </pc:picChg>
      </pc:sldChg>
      <pc:sldChg chg="addSp delSp modSp mod delAnim">
        <pc:chgData name="David Stewart" userId="40cffe60-b158-4416-946b-e9ac5816f94c" providerId="ADAL" clId="{A58B41FD-AF29-4412-9D91-DFC1670ECA14}" dt="2025-01-15T17:49:42.597" v="1620"/>
        <pc:sldMkLst>
          <pc:docMk/>
          <pc:sldMk cId="548896648" sldId="408"/>
        </pc:sldMkLst>
        <pc:spChg chg="mod">
          <ac:chgData name="David Stewart" userId="40cffe60-b158-4416-946b-e9ac5816f94c" providerId="ADAL" clId="{A58B41FD-AF29-4412-9D91-DFC1670ECA14}" dt="2025-01-15T17:49:42.597" v="1620"/>
          <ac:spMkLst>
            <pc:docMk/>
            <pc:sldMk cId="548896648" sldId="408"/>
            <ac:spMk id="26" creationId="{7C1461F7-3715-CE9B-D3B4-279862B6A662}"/>
          </ac:spMkLst>
        </pc:spChg>
        <pc:spChg chg="mod">
          <ac:chgData name="David Stewart" userId="40cffe60-b158-4416-946b-e9ac5816f94c" providerId="ADAL" clId="{A58B41FD-AF29-4412-9D91-DFC1670ECA14}" dt="2025-01-15T17:49:42.597" v="1620"/>
          <ac:spMkLst>
            <pc:docMk/>
            <pc:sldMk cId="548896648" sldId="408"/>
            <ac:spMk id="27" creationId="{B336ED66-73DD-E87A-AD38-28C97127C0E4}"/>
          </ac:spMkLst>
        </pc:spChg>
        <pc:spChg chg="mod">
          <ac:chgData name="David Stewart" userId="40cffe60-b158-4416-946b-e9ac5816f94c" providerId="ADAL" clId="{A58B41FD-AF29-4412-9D91-DFC1670ECA14}" dt="2025-01-15T17:49:42.597" v="1620"/>
          <ac:spMkLst>
            <pc:docMk/>
            <pc:sldMk cId="548896648" sldId="408"/>
            <ac:spMk id="29" creationId="{AE21BFA1-431B-3C7B-3CA1-20BB9FF70186}"/>
          </ac:spMkLst>
        </pc:spChg>
        <pc:spChg chg="mod">
          <ac:chgData name="David Stewart" userId="40cffe60-b158-4416-946b-e9ac5816f94c" providerId="ADAL" clId="{A58B41FD-AF29-4412-9D91-DFC1670ECA14}" dt="2025-01-15T17:49:42.597" v="1620"/>
          <ac:spMkLst>
            <pc:docMk/>
            <pc:sldMk cId="548896648" sldId="408"/>
            <ac:spMk id="31" creationId="{5BE201D8-74CE-7421-A3B4-288447692749}"/>
          </ac:spMkLst>
        </pc:spChg>
        <pc:grpChg chg="add mod">
          <ac:chgData name="David Stewart" userId="40cffe60-b158-4416-946b-e9ac5816f94c" providerId="ADAL" clId="{A58B41FD-AF29-4412-9D91-DFC1670ECA14}" dt="2025-01-15T17:49:42.597" v="1620"/>
          <ac:grpSpMkLst>
            <pc:docMk/>
            <pc:sldMk cId="548896648" sldId="408"/>
            <ac:grpSpMk id="18" creationId="{CF134F6B-A88D-CD78-4E8C-7F8C97804EBF}"/>
          </ac:grpSpMkLst>
        </pc:grpChg>
        <pc:picChg chg="mod">
          <ac:chgData name="David Stewart" userId="40cffe60-b158-4416-946b-e9ac5816f94c" providerId="ADAL" clId="{A58B41FD-AF29-4412-9D91-DFC1670ECA14}" dt="2025-01-15T17:48:12.126" v="1606"/>
          <ac:picMkLst>
            <pc:docMk/>
            <pc:sldMk cId="548896648" sldId="408"/>
            <ac:picMk id="19" creationId="{1F954C66-4C45-F562-9A26-636B836EA8D7}"/>
          </ac:picMkLst>
        </pc:picChg>
        <pc:picChg chg="mod">
          <ac:chgData name="David Stewart" userId="40cffe60-b158-4416-946b-e9ac5816f94c" providerId="ADAL" clId="{A58B41FD-AF29-4412-9D91-DFC1670ECA14}" dt="2025-01-15T17:49:42.597" v="1620"/>
          <ac:picMkLst>
            <pc:docMk/>
            <pc:sldMk cId="548896648" sldId="408"/>
            <ac:picMk id="28" creationId="{38C8C600-A3C1-2071-2C20-B2CA347387E6}"/>
          </ac:picMkLst>
        </pc:picChg>
        <pc:picChg chg="mod">
          <ac:chgData name="David Stewart" userId="40cffe60-b158-4416-946b-e9ac5816f94c" providerId="ADAL" clId="{A58B41FD-AF29-4412-9D91-DFC1670ECA14}" dt="2025-01-15T17:49:42.597" v="1620"/>
          <ac:picMkLst>
            <pc:docMk/>
            <pc:sldMk cId="548896648" sldId="408"/>
            <ac:picMk id="30" creationId="{54DA2301-4A9F-E773-CB0B-65B3627B9C65}"/>
          </ac:picMkLst>
        </pc:picChg>
      </pc:sldChg>
      <pc:sldChg chg="addSp delSp modSp mod delAnim">
        <pc:chgData name="David Stewart" userId="40cffe60-b158-4416-946b-e9ac5816f94c" providerId="ADAL" clId="{A58B41FD-AF29-4412-9D91-DFC1670ECA14}" dt="2025-01-15T17:49:44.909" v="1621"/>
        <pc:sldMkLst>
          <pc:docMk/>
          <pc:sldMk cId="3389037946" sldId="409"/>
        </pc:sldMkLst>
        <pc:spChg chg="mod">
          <ac:chgData name="David Stewart" userId="40cffe60-b158-4416-946b-e9ac5816f94c" providerId="ADAL" clId="{A58B41FD-AF29-4412-9D91-DFC1670ECA14}" dt="2025-01-15T17:49:44.909" v="1621"/>
          <ac:spMkLst>
            <pc:docMk/>
            <pc:sldMk cId="3389037946" sldId="409"/>
            <ac:spMk id="10" creationId="{4620D2FE-7B02-10E0-0B6F-A18E3727FCBA}"/>
          </ac:spMkLst>
        </pc:spChg>
        <pc:spChg chg="mod">
          <ac:chgData name="David Stewart" userId="40cffe60-b158-4416-946b-e9ac5816f94c" providerId="ADAL" clId="{A58B41FD-AF29-4412-9D91-DFC1670ECA14}" dt="2025-01-15T17:49:44.909" v="1621"/>
          <ac:spMkLst>
            <pc:docMk/>
            <pc:sldMk cId="3389037946" sldId="409"/>
            <ac:spMk id="12" creationId="{643CCA63-80C3-0AD3-E6BD-3104A287AFA9}"/>
          </ac:spMkLst>
        </pc:spChg>
        <pc:spChg chg="mod">
          <ac:chgData name="David Stewart" userId="40cffe60-b158-4416-946b-e9ac5816f94c" providerId="ADAL" clId="{A58B41FD-AF29-4412-9D91-DFC1670ECA14}" dt="2025-01-15T17:49:44.909" v="1621"/>
          <ac:spMkLst>
            <pc:docMk/>
            <pc:sldMk cId="3389037946" sldId="409"/>
            <ac:spMk id="13" creationId="{008B67A0-6476-8FC7-EB34-C932B6C0CE0D}"/>
          </ac:spMkLst>
        </pc:spChg>
        <pc:spChg chg="mod">
          <ac:chgData name="David Stewart" userId="40cffe60-b158-4416-946b-e9ac5816f94c" providerId="ADAL" clId="{A58B41FD-AF29-4412-9D91-DFC1670ECA14}" dt="2025-01-15T17:49:44.909" v="1621"/>
          <ac:spMkLst>
            <pc:docMk/>
            <pc:sldMk cId="3389037946" sldId="409"/>
            <ac:spMk id="18" creationId="{37CD17E3-5777-8FB1-5E11-C62572A54CFD}"/>
          </ac:spMkLst>
        </pc:spChg>
        <pc:grpChg chg="add mod">
          <ac:chgData name="David Stewart" userId="40cffe60-b158-4416-946b-e9ac5816f94c" providerId="ADAL" clId="{A58B41FD-AF29-4412-9D91-DFC1670ECA14}" dt="2025-01-15T17:49:44.909" v="1621"/>
          <ac:grpSpMkLst>
            <pc:docMk/>
            <pc:sldMk cId="3389037946" sldId="409"/>
            <ac:grpSpMk id="8" creationId="{FD8E0248-5175-69FD-FADC-B920821830A1}"/>
          </ac:grpSpMkLst>
        </pc:grpChg>
        <pc:picChg chg="mod">
          <ac:chgData name="David Stewart" userId="40cffe60-b158-4416-946b-e9ac5816f94c" providerId="ADAL" clId="{A58B41FD-AF29-4412-9D91-DFC1670ECA14}" dt="2025-01-15T17:49:44.909" v="1621"/>
          <ac:picMkLst>
            <pc:docMk/>
            <pc:sldMk cId="3389037946" sldId="409"/>
            <ac:picMk id="11" creationId="{C1126B1C-A0C6-18E6-1BAA-CA2BDEE2F21A}"/>
          </ac:picMkLst>
        </pc:picChg>
        <pc:picChg chg="mod">
          <ac:chgData name="David Stewart" userId="40cffe60-b158-4416-946b-e9ac5816f94c" providerId="ADAL" clId="{A58B41FD-AF29-4412-9D91-DFC1670ECA14}" dt="2025-01-15T17:49:44.909" v="1621"/>
          <ac:picMkLst>
            <pc:docMk/>
            <pc:sldMk cId="3389037946" sldId="409"/>
            <ac:picMk id="14" creationId="{A4C41961-9C85-31B3-5BFF-FF8EF7BAEA81}"/>
          </ac:picMkLst>
        </pc:picChg>
        <pc:picChg chg="mod">
          <ac:chgData name="David Stewart" userId="40cffe60-b158-4416-946b-e9ac5816f94c" providerId="ADAL" clId="{A58B41FD-AF29-4412-9D91-DFC1670ECA14}" dt="2025-01-15T17:49:26.498" v="1615" actId="1362"/>
          <ac:picMkLst>
            <pc:docMk/>
            <pc:sldMk cId="3389037946" sldId="409"/>
            <ac:picMk id="19" creationId="{BAE782C2-2F7B-B0A1-D5DC-B10BCC101F53}"/>
          </ac:picMkLst>
        </pc:picChg>
      </pc:sldChg>
      <pc:sldChg chg="del">
        <pc:chgData name="David Stewart" userId="40cffe60-b158-4416-946b-e9ac5816f94c" providerId="ADAL" clId="{A58B41FD-AF29-4412-9D91-DFC1670ECA14}" dt="2025-01-15T16:31:10.471" v="452" actId="47"/>
        <pc:sldMkLst>
          <pc:docMk/>
          <pc:sldMk cId="355136653" sldId="411"/>
        </pc:sldMkLst>
      </pc:sldChg>
      <pc:sldChg chg="del">
        <pc:chgData name="David Stewart" userId="40cffe60-b158-4416-946b-e9ac5816f94c" providerId="ADAL" clId="{A58B41FD-AF29-4412-9D91-DFC1670ECA14}" dt="2025-01-15T16:45:11.481" v="804" actId="47"/>
        <pc:sldMkLst>
          <pc:docMk/>
          <pc:sldMk cId="3174439559" sldId="421"/>
        </pc:sldMkLst>
      </pc:sldChg>
      <pc:sldChg chg="del">
        <pc:chgData name="David Stewart" userId="40cffe60-b158-4416-946b-e9ac5816f94c" providerId="ADAL" clId="{A58B41FD-AF29-4412-9D91-DFC1670ECA14}" dt="2025-01-15T16:26:50.934" v="394" actId="47"/>
        <pc:sldMkLst>
          <pc:docMk/>
          <pc:sldMk cId="2864359058" sldId="445"/>
        </pc:sldMkLst>
      </pc:sldChg>
      <pc:sldChg chg="del">
        <pc:chgData name="David Stewart" userId="40cffe60-b158-4416-946b-e9ac5816f94c" providerId="ADAL" clId="{A58B41FD-AF29-4412-9D91-DFC1670ECA14}" dt="2025-01-15T16:24:32.735" v="353" actId="47"/>
        <pc:sldMkLst>
          <pc:docMk/>
          <pc:sldMk cId="4189757048" sldId="447"/>
        </pc:sldMkLst>
      </pc:sldChg>
      <pc:sldChg chg="del">
        <pc:chgData name="David Stewart" userId="40cffe60-b158-4416-946b-e9ac5816f94c" providerId="ADAL" clId="{A58B41FD-AF29-4412-9D91-DFC1670ECA14}" dt="2025-01-15T16:07:26.534" v="44" actId="47"/>
        <pc:sldMkLst>
          <pc:docMk/>
          <pc:sldMk cId="228962007" sldId="448"/>
        </pc:sldMkLst>
      </pc:sldChg>
      <pc:sldChg chg="del">
        <pc:chgData name="David Stewart" userId="40cffe60-b158-4416-946b-e9ac5816f94c" providerId="ADAL" clId="{A58B41FD-AF29-4412-9D91-DFC1670ECA14}" dt="2025-01-15T16:20:11.565" v="273" actId="47"/>
        <pc:sldMkLst>
          <pc:docMk/>
          <pc:sldMk cId="736855698" sldId="449"/>
        </pc:sldMkLst>
      </pc:sldChg>
      <pc:sldChg chg="del">
        <pc:chgData name="David Stewart" userId="40cffe60-b158-4416-946b-e9ac5816f94c" providerId="ADAL" clId="{A58B41FD-AF29-4412-9D91-DFC1670ECA14}" dt="2025-01-15T16:32:55.599" v="485" actId="47"/>
        <pc:sldMkLst>
          <pc:docMk/>
          <pc:sldMk cId="3706642761" sldId="465"/>
        </pc:sldMkLst>
      </pc:sldChg>
      <pc:sldChg chg="del">
        <pc:chgData name="David Stewart" userId="40cffe60-b158-4416-946b-e9ac5816f94c" providerId="ADAL" clId="{A58B41FD-AF29-4412-9D91-DFC1670ECA14}" dt="2025-01-15T16:21:41.323" v="338" actId="47"/>
        <pc:sldMkLst>
          <pc:docMk/>
          <pc:sldMk cId="1234087526" sldId="467"/>
        </pc:sldMkLst>
      </pc:sldChg>
      <pc:sldChg chg="del">
        <pc:chgData name="David Stewart" userId="40cffe60-b158-4416-946b-e9ac5816f94c" providerId="ADAL" clId="{A58B41FD-AF29-4412-9D91-DFC1670ECA14}" dt="2025-01-15T16:28:08.587" v="413" actId="47"/>
        <pc:sldMkLst>
          <pc:docMk/>
          <pc:sldMk cId="1260879154" sldId="472"/>
        </pc:sldMkLst>
      </pc:sldChg>
      <pc:sldChg chg="del">
        <pc:chgData name="David Stewart" userId="40cffe60-b158-4416-946b-e9ac5816f94c" providerId="ADAL" clId="{A58B41FD-AF29-4412-9D91-DFC1670ECA14}" dt="2025-01-15T16:09:29.241" v="67" actId="47"/>
        <pc:sldMkLst>
          <pc:docMk/>
          <pc:sldMk cId="1338720283" sldId="474"/>
        </pc:sldMkLst>
      </pc:sldChg>
      <pc:sldChg chg="del">
        <pc:chgData name="David Stewart" userId="40cffe60-b158-4416-946b-e9ac5816f94c" providerId="ADAL" clId="{A58B41FD-AF29-4412-9D91-DFC1670ECA14}" dt="2025-01-15T16:23:24.633" v="345" actId="47"/>
        <pc:sldMkLst>
          <pc:docMk/>
          <pc:sldMk cId="1440515920" sldId="475"/>
        </pc:sldMkLst>
      </pc:sldChg>
      <pc:sldChg chg="modSp del mod">
        <pc:chgData name="David Stewart" userId="40cffe60-b158-4416-946b-e9ac5816f94c" providerId="ADAL" clId="{A58B41FD-AF29-4412-9D91-DFC1670ECA14}" dt="2025-01-15T17:13:50" v="936" actId="47"/>
        <pc:sldMkLst>
          <pc:docMk/>
          <pc:sldMk cId="3757238038" sldId="476"/>
        </pc:sldMkLst>
      </pc:sldChg>
      <pc:sldChg chg="addSp delSp modSp mod delAnim">
        <pc:chgData name="David Stewart" userId="40cffe60-b158-4416-946b-e9ac5816f94c" providerId="ADAL" clId="{A58B41FD-AF29-4412-9D91-DFC1670ECA14}" dt="2025-01-15T17:49:37.852" v="1618"/>
        <pc:sldMkLst>
          <pc:docMk/>
          <pc:sldMk cId="3742341548" sldId="477"/>
        </pc:sldMkLst>
        <pc:spChg chg="mod">
          <ac:chgData name="David Stewart" userId="40cffe60-b158-4416-946b-e9ac5816f94c" providerId="ADAL" clId="{A58B41FD-AF29-4412-9D91-DFC1670ECA14}" dt="2025-01-15T17:49:37.852" v="1618"/>
          <ac:spMkLst>
            <pc:docMk/>
            <pc:sldMk cId="3742341548" sldId="477"/>
            <ac:spMk id="24" creationId="{820259C2-0876-59BD-67F8-EA58148C07FD}"/>
          </ac:spMkLst>
        </pc:spChg>
        <pc:spChg chg="mod">
          <ac:chgData name="David Stewart" userId="40cffe60-b158-4416-946b-e9ac5816f94c" providerId="ADAL" clId="{A58B41FD-AF29-4412-9D91-DFC1670ECA14}" dt="2025-01-15T17:49:37.852" v="1618"/>
          <ac:spMkLst>
            <pc:docMk/>
            <pc:sldMk cId="3742341548" sldId="477"/>
            <ac:spMk id="25" creationId="{122FD8BD-C641-18E4-A14C-E2CEB5953EC7}"/>
          </ac:spMkLst>
        </pc:spChg>
        <pc:spChg chg="mod">
          <ac:chgData name="David Stewart" userId="40cffe60-b158-4416-946b-e9ac5816f94c" providerId="ADAL" clId="{A58B41FD-AF29-4412-9D91-DFC1670ECA14}" dt="2025-01-15T17:49:37.852" v="1618"/>
          <ac:spMkLst>
            <pc:docMk/>
            <pc:sldMk cId="3742341548" sldId="477"/>
            <ac:spMk id="27" creationId="{680E7B7D-8036-E05E-76F7-EC41DB73EF90}"/>
          </ac:spMkLst>
        </pc:spChg>
        <pc:spChg chg="mod">
          <ac:chgData name="David Stewart" userId="40cffe60-b158-4416-946b-e9ac5816f94c" providerId="ADAL" clId="{A58B41FD-AF29-4412-9D91-DFC1670ECA14}" dt="2025-01-15T17:49:37.852" v="1618"/>
          <ac:spMkLst>
            <pc:docMk/>
            <pc:sldMk cId="3742341548" sldId="477"/>
            <ac:spMk id="29" creationId="{54E38C3D-134B-2663-3109-323014B5D3B7}"/>
          </ac:spMkLst>
        </pc:spChg>
        <pc:grpChg chg="add mod">
          <ac:chgData name="David Stewart" userId="40cffe60-b158-4416-946b-e9ac5816f94c" providerId="ADAL" clId="{A58B41FD-AF29-4412-9D91-DFC1670ECA14}" dt="2025-01-15T17:49:37.852" v="1618"/>
          <ac:grpSpMkLst>
            <pc:docMk/>
            <pc:sldMk cId="3742341548" sldId="477"/>
            <ac:grpSpMk id="23" creationId="{2E19C4C0-9934-B623-D3CA-42F57F230B19}"/>
          </ac:grpSpMkLst>
        </pc:grpChg>
        <pc:picChg chg="mod">
          <ac:chgData name="David Stewart" userId="40cffe60-b158-4416-946b-e9ac5816f94c" providerId="ADAL" clId="{A58B41FD-AF29-4412-9D91-DFC1670ECA14}" dt="2025-01-15T17:49:34.900" v="1617" actId="1362"/>
          <ac:picMkLst>
            <pc:docMk/>
            <pc:sldMk cId="3742341548" sldId="477"/>
            <ac:picMk id="2" creationId="{DE1BD8C3-DFE2-6BA8-CDBF-CC003237B78E}"/>
          </ac:picMkLst>
        </pc:picChg>
        <pc:picChg chg="mod">
          <ac:chgData name="David Stewart" userId="40cffe60-b158-4416-946b-e9ac5816f94c" providerId="ADAL" clId="{A58B41FD-AF29-4412-9D91-DFC1670ECA14}" dt="2025-01-15T17:49:37.852" v="1618"/>
          <ac:picMkLst>
            <pc:docMk/>
            <pc:sldMk cId="3742341548" sldId="477"/>
            <ac:picMk id="26" creationId="{B57EEDF8-2759-FAC5-1ACF-C681E109C44E}"/>
          </ac:picMkLst>
        </pc:picChg>
        <pc:picChg chg="mod">
          <ac:chgData name="David Stewart" userId="40cffe60-b158-4416-946b-e9ac5816f94c" providerId="ADAL" clId="{A58B41FD-AF29-4412-9D91-DFC1670ECA14}" dt="2025-01-15T17:49:37.852" v="1618"/>
          <ac:picMkLst>
            <pc:docMk/>
            <pc:sldMk cId="3742341548" sldId="477"/>
            <ac:picMk id="28" creationId="{E8FB1F7A-C516-24CE-E0E5-3368975A868A}"/>
          </ac:picMkLst>
        </pc:picChg>
      </pc:sldChg>
      <pc:sldChg chg="addSp delSp modSp mod">
        <pc:chgData name="David Stewart" userId="40cffe60-b158-4416-946b-e9ac5816f94c" providerId="ADAL" clId="{A58B41FD-AF29-4412-9D91-DFC1670ECA14}" dt="2025-01-15T17:47:02.950" v="1600"/>
        <pc:sldMkLst>
          <pc:docMk/>
          <pc:sldMk cId="3214218685" sldId="478"/>
        </pc:sldMkLst>
        <pc:spChg chg="mod topLvl">
          <ac:chgData name="David Stewart" userId="40cffe60-b158-4416-946b-e9ac5816f94c" providerId="ADAL" clId="{A58B41FD-AF29-4412-9D91-DFC1670ECA14}" dt="2025-01-15T17:46:59.122" v="1597"/>
          <ac:spMkLst>
            <pc:docMk/>
            <pc:sldMk cId="3214218685" sldId="478"/>
            <ac:spMk id="3" creationId="{2843A32C-F3BE-9574-FAA6-B243F5EDBCBD}"/>
          </ac:spMkLst>
        </pc:spChg>
        <pc:spChg chg="mod ord topLvl">
          <ac:chgData name="David Stewart" userId="40cffe60-b158-4416-946b-e9ac5816f94c" providerId="ADAL" clId="{A58B41FD-AF29-4412-9D91-DFC1670ECA14}" dt="2025-01-15T17:46:59.122" v="1597"/>
          <ac:spMkLst>
            <pc:docMk/>
            <pc:sldMk cId="3214218685" sldId="478"/>
            <ac:spMk id="5" creationId="{03759E29-29C9-26BB-445C-82FFA56E5E69}"/>
          </ac:spMkLst>
        </pc:spChg>
        <pc:spChg chg="mod topLvl">
          <ac:chgData name="David Stewart" userId="40cffe60-b158-4416-946b-e9ac5816f94c" providerId="ADAL" clId="{A58B41FD-AF29-4412-9D91-DFC1670ECA14}" dt="2025-01-15T17:47:00.479" v="1598"/>
          <ac:spMkLst>
            <pc:docMk/>
            <pc:sldMk cId="3214218685" sldId="478"/>
            <ac:spMk id="7" creationId="{185FC8B1-551B-223A-0C47-AA7DE74DC97A}"/>
          </ac:spMkLst>
        </pc:spChg>
        <pc:spChg chg="mod ord topLvl">
          <ac:chgData name="David Stewart" userId="40cffe60-b158-4416-946b-e9ac5816f94c" providerId="ADAL" clId="{A58B41FD-AF29-4412-9D91-DFC1670ECA14}" dt="2025-01-15T17:47:00.479" v="1598"/>
          <ac:spMkLst>
            <pc:docMk/>
            <pc:sldMk cId="3214218685" sldId="478"/>
            <ac:spMk id="9" creationId="{F1A13101-80F7-45AD-54A7-5545C3CA71D4}"/>
          </ac:spMkLst>
        </pc:spChg>
        <pc:spChg chg="mod topLvl">
          <ac:chgData name="David Stewart" userId="40cffe60-b158-4416-946b-e9ac5816f94c" providerId="ADAL" clId="{A58B41FD-AF29-4412-9D91-DFC1670ECA14}" dt="2025-01-15T17:47:01.976" v="1599"/>
          <ac:spMkLst>
            <pc:docMk/>
            <pc:sldMk cId="3214218685" sldId="478"/>
            <ac:spMk id="11" creationId="{AB27BD56-2C57-101A-0EF9-C26131DF31C8}"/>
          </ac:spMkLst>
        </pc:spChg>
        <pc:spChg chg="mod ord topLvl">
          <ac:chgData name="David Stewart" userId="40cffe60-b158-4416-946b-e9ac5816f94c" providerId="ADAL" clId="{A58B41FD-AF29-4412-9D91-DFC1670ECA14}" dt="2025-01-15T17:47:01.976" v="1599"/>
          <ac:spMkLst>
            <pc:docMk/>
            <pc:sldMk cId="3214218685" sldId="478"/>
            <ac:spMk id="13" creationId="{0E7F6287-B0FA-23BA-5649-A5893AC1EF82}"/>
          </ac:spMkLst>
        </pc:spChg>
        <pc:spChg chg="mod topLvl">
          <ac:chgData name="David Stewart" userId="40cffe60-b158-4416-946b-e9ac5816f94c" providerId="ADAL" clId="{A58B41FD-AF29-4412-9D91-DFC1670ECA14}" dt="2025-01-15T17:47:02.950" v="1600"/>
          <ac:spMkLst>
            <pc:docMk/>
            <pc:sldMk cId="3214218685" sldId="478"/>
            <ac:spMk id="15" creationId="{E3E902EE-A44A-94BF-D527-28DC82401A7A}"/>
          </ac:spMkLst>
        </pc:spChg>
        <pc:spChg chg="mod topLvl">
          <ac:chgData name="David Stewart" userId="40cffe60-b158-4416-946b-e9ac5816f94c" providerId="ADAL" clId="{A58B41FD-AF29-4412-9D91-DFC1670ECA14}" dt="2025-01-15T17:47:02.950" v="1600"/>
          <ac:spMkLst>
            <pc:docMk/>
            <pc:sldMk cId="3214218685" sldId="478"/>
            <ac:spMk id="17" creationId="{2EE3E765-D579-6ADF-D862-4FD408E42BD5}"/>
          </ac:spMkLst>
        </pc:spChg>
        <pc:spChg chg="add mod topLvl">
          <ac:chgData name="David Stewart" userId="40cffe60-b158-4416-946b-e9ac5816f94c" providerId="ADAL" clId="{A58B41FD-AF29-4412-9D91-DFC1670ECA14}" dt="2025-01-15T17:46:59.122" v="1597"/>
          <ac:spMkLst>
            <pc:docMk/>
            <pc:sldMk cId="3214218685" sldId="478"/>
            <ac:spMk id="26" creationId="{F9DF2591-6B62-0759-4769-550368BDF693}"/>
          </ac:spMkLst>
        </pc:spChg>
        <pc:spChg chg="mod ord topLvl">
          <ac:chgData name="David Stewart" userId="40cffe60-b158-4416-946b-e9ac5816f94c" providerId="ADAL" clId="{A58B41FD-AF29-4412-9D91-DFC1670ECA14}" dt="2025-01-15T17:46:59.122" v="1597"/>
          <ac:spMkLst>
            <pc:docMk/>
            <pc:sldMk cId="3214218685" sldId="478"/>
            <ac:spMk id="27" creationId="{1862E69E-FA67-0648-0C84-E343EF7CBED1}"/>
          </ac:spMkLst>
        </pc:spChg>
        <pc:spChg chg="mod topLvl modVis">
          <ac:chgData name="David Stewart" userId="40cffe60-b158-4416-946b-e9ac5816f94c" providerId="ADAL" clId="{A58B41FD-AF29-4412-9D91-DFC1670ECA14}" dt="2025-01-15T17:47:01.976" v="1599"/>
          <ac:spMkLst>
            <pc:docMk/>
            <pc:sldMk cId="3214218685" sldId="478"/>
            <ac:spMk id="29" creationId="{48F0E46C-0081-53A1-80EE-390069325655}"/>
          </ac:spMkLst>
        </pc:spChg>
        <pc:spChg chg="mod topLvl modVis">
          <ac:chgData name="David Stewart" userId="40cffe60-b158-4416-946b-e9ac5816f94c" providerId="ADAL" clId="{A58B41FD-AF29-4412-9D91-DFC1670ECA14}" dt="2025-01-15T17:47:02.950" v="1600"/>
          <ac:spMkLst>
            <pc:docMk/>
            <pc:sldMk cId="3214218685" sldId="478"/>
            <ac:spMk id="32" creationId="{EA5EBD1D-EC36-2C89-286B-532A8D779A86}"/>
          </ac:spMkLst>
        </pc:spChg>
        <pc:spChg chg="mod topLvl">
          <ac:chgData name="David Stewart" userId="40cffe60-b158-4416-946b-e9ac5816f94c" providerId="ADAL" clId="{A58B41FD-AF29-4412-9D91-DFC1670ECA14}" dt="2025-01-15T17:47:01.976" v="1599"/>
          <ac:spMkLst>
            <pc:docMk/>
            <pc:sldMk cId="3214218685" sldId="478"/>
            <ac:spMk id="36" creationId="{919CDE92-B8F4-A4A6-0FD0-B268C7C385FA}"/>
          </ac:spMkLst>
        </pc:spChg>
        <pc:spChg chg="mod topLvl">
          <ac:chgData name="David Stewart" userId="40cffe60-b158-4416-946b-e9ac5816f94c" providerId="ADAL" clId="{A58B41FD-AF29-4412-9D91-DFC1670ECA14}" dt="2025-01-15T17:47:02.950" v="1600"/>
          <ac:spMkLst>
            <pc:docMk/>
            <pc:sldMk cId="3214218685" sldId="478"/>
            <ac:spMk id="39" creationId="{AC70103F-A57E-E83D-D7CE-45618D844F2A}"/>
          </ac:spMkLst>
        </pc:spChg>
        <pc:grpChg chg="add mod ord">
          <ac:chgData name="David Stewart" userId="40cffe60-b158-4416-946b-e9ac5816f94c" providerId="ADAL" clId="{A58B41FD-AF29-4412-9D91-DFC1670ECA14}" dt="2025-01-15T17:47:00.479" v="1598"/>
          <ac:grpSpMkLst>
            <pc:docMk/>
            <pc:sldMk cId="3214218685" sldId="478"/>
            <ac:grpSpMk id="22" creationId="{3EB9AE49-C5C0-2E67-E573-420671548411}"/>
          </ac:grpSpMkLst>
        </pc:grpChg>
        <pc:grpChg chg="add mod">
          <ac:chgData name="David Stewart" userId="40cffe60-b158-4416-946b-e9ac5816f94c" providerId="ADAL" clId="{A58B41FD-AF29-4412-9D91-DFC1670ECA14}" dt="2025-01-15T17:46:59.122" v="1597"/>
          <ac:grpSpMkLst>
            <pc:docMk/>
            <pc:sldMk cId="3214218685" sldId="478"/>
            <ac:grpSpMk id="41" creationId="{6689C810-F16F-C45D-6FC4-0CE206E78807}"/>
          </ac:grpSpMkLst>
        </pc:grpChg>
        <pc:grpChg chg="add mod ord">
          <ac:chgData name="David Stewart" userId="40cffe60-b158-4416-946b-e9ac5816f94c" providerId="ADAL" clId="{A58B41FD-AF29-4412-9D91-DFC1670ECA14}" dt="2025-01-15T17:47:01.976" v="1599"/>
          <ac:grpSpMkLst>
            <pc:docMk/>
            <pc:sldMk cId="3214218685" sldId="478"/>
            <ac:grpSpMk id="42" creationId="{5B1731F4-DB58-57ED-05A1-5C64A63A2501}"/>
          </ac:grpSpMkLst>
        </pc:grpChg>
        <pc:grpChg chg="add mod ord">
          <ac:chgData name="David Stewart" userId="40cffe60-b158-4416-946b-e9ac5816f94c" providerId="ADAL" clId="{A58B41FD-AF29-4412-9D91-DFC1670ECA14}" dt="2025-01-15T17:47:02.950" v="1600"/>
          <ac:grpSpMkLst>
            <pc:docMk/>
            <pc:sldMk cId="3214218685" sldId="478"/>
            <ac:grpSpMk id="43" creationId="{844CD1E0-B962-9CED-8A77-6E6C4F1614C6}"/>
          </ac:grpSpMkLst>
        </pc:grpChg>
        <pc:picChg chg="add mod ord topLvl">
          <ac:chgData name="David Stewart" userId="40cffe60-b158-4416-946b-e9ac5816f94c" providerId="ADAL" clId="{A58B41FD-AF29-4412-9D91-DFC1670ECA14}" dt="2025-01-15T17:47:01.976" v="1599"/>
          <ac:picMkLst>
            <pc:docMk/>
            <pc:sldMk cId="3214218685" sldId="478"/>
            <ac:picMk id="2" creationId="{F81BE4D9-D1C1-8406-1DD1-933D786CEBF4}"/>
          </ac:picMkLst>
        </pc:picChg>
        <pc:picChg chg="add mod">
          <ac:chgData name="David Stewart" userId="40cffe60-b158-4416-946b-e9ac5816f94c" providerId="ADAL" clId="{A58B41FD-AF29-4412-9D91-DFC1670ECA14}" dt="2025-01-15T17:47:00.479" v="1598"/>
          <ac:picMkLst>
            <pc:docMk/>
            <pc:sldMk cId="3214218685" sldId="478"/>
            <ac:picMk id="10" creationId="{59473B56-38DE-A4A6-C901-2458B96B7FEE}"/>
          </ac:picMkLst>
        </pc:picChg>
        <pc:picChg chg="add mod ord topLvl">
          <ac:chgData name="David Stewart" userId="40cffe60-b158-4416-946b-e9ac5816f94c" providerId="ADAL" clId="{A58B41FD-AF29-4412-9D91-DFC1670ECA14}" dt="2025-01-15T17:46:59.122" v="1597"/>
          <ac:picMkLst>
            <pc:docMk/>
            <pc:sldMk cId="3214218685" sldId="478"/>
            <ac:picMk id="14" creationId="{0F33394A-8C91-156F-2FEE-4AF46912F7F7}"/>
          </ac:picMkLst>
        </pc:picChg>
        <pc:picChg chg="mod topLvl">
          <ac:chgData name="David Stewart" userId="40cffe60-b158-4416-946b-e9ac5816f94c" providerId="ADAL" clId="{A58B41FD-AF29-4412-9D91-DFC1670ECA14}" dt="2025-01-15T17:47:02.950" v="1600"/>
          <ac:picMkLst>
            <pc:docMk/>
            <pc:sldMk cId="3214218685" sldId="478"/>
            <ac:picMk id="16" creationId="{248009BD-8DF3-D1E1-D44C-77610EDCD8E6}"/>
          </ac:picMkLst>
        </pc:picChg>
        <pc:picChg chg="add mod topLvl">
          <ac:chgData name="David Stewart" userId="40cffe60-b158-4416-946b-e9ac5816f94c" providerId="ADAL" clId="{A58B41FD-AF29-4412-9D91-DFC1670ECA14}" dt="2025-01-15T17:46:59.122" v="1597"/>
          <ac:picMkLst>
            <pc:docMk/>
            <pc:sldMk cId="3214218685" sldId="478"/>
            <ac:picMk id="24" creationId="{6158414E-DAF5-6EAF-17F9-B43C9E7E5CA1}"/>
          </ac:picMkLst>
        </pc:picChg>
        <pc:picChg chg="mod topLvl">
          <ac:chgData name="David Stewart" userId="40cffe60-b158-4416-946b-e9ac5816f94c" providerId="ADAL" clId="{A58B41FD-AF29-4412-9D91-DFC1670ECA14}" dt="2025-01-15T17:47:01.976" v="1599"/>
          <ac:picMkLst>
            <pc:docMk/>
            <pc:sldMk cId="3214218685" sldId="478"/>
            <ac:picMk id="31" creationId="{C1BDCA9A-4B64-CCF6-B376-1A9867A444D7}"/>
          </ac:picMkLst>
        </pc:picChg>
        <pc:picChg chg="mod topLvl">
          <ac:chgData name="David Stewart" userId="40cffe60-b158-4416-946b-e9ac5816f94c" providerId="ADAL" clId="{A58B41FD-AF29-4412-9D91-DFC1670ECA14}" dt="2025-01-15T17:47:02.950" v="1600"/>
          <ac:picMkLst>
            <pc:docMk/>
            <pc:sldMk cId="3214218685" sldId="478"/>
            <ac:picMk id="38" creationId="{27A27DCD-C13D-206E-9B2A-47BCE4455DF3}"/>
          </ac:picMkLst>
        </pc:picChg>
      </pc:sldChg>
      <pc:sldChg chg="del">
        <pc:chgData name="David Stewart" userId="40cffe60-b158-4416-946b-e9ac5816f94c" providerId="ADAL" clId="{A58B41FD-AF29-4412-9D91-DFC1670ECA14}" dt="2025-01-15T16:14:36.392" v="136" actId="47"/>
        <pc:sldMkLst>
          <pc:docMk/>
          <pc:sldMk cId="64589649" sldId="480"/>
        </pc:sldMkLst>
      </pc:sldChg>
      <pc:sldChg chg="del">
        <pc:chgData name="David Stewart" userId="40cffe60-b158-4416-946b-e9ac5816f94c" providerId="ADAL" clId="{A58B41FD-AF29-4412-9D91-DFC1670ECA14}" dt="2025-01-15T16:13:08.084" v="115" actId="47"/>
        <pc:sldMkLst>
          <pc:docMk/>
          <pc:sldMk cId="4015124993" sldId="481"/>
        </pc:sldMkLst>
      </pc:sldChg>
      <pc:sldChg chg="modSp del mod">
        <pc:chgData name="David Stewart" userId="40cffe60-b158-4416-946b-e9ac5816f94c" providerId="ADAL" clId="{A58B41FD-AF29-4412-9D91-DFC1670ECA14}" dt="2025-01-15T17:16:15.169" v="1006" actId="47"/>
        <pc:sldMkLst>
          <pc:docMk/>
          <pc:sldMk cId="1424665853" sldId="483"/>
        </pc:sldMkLst>
      </pc:sldChg>
      <pc:sldChg chg="del">
        <pc:chgData name="David Stewart" userId="40cffe60-b158-4416-946b-e9ac5816f94c" providerId="ADAL" clId="{A58B41FD-AF29-4412-9D91-DFC1670ECA14}" dt="2025-01-15T16:16:50.695" v="179" actId="47"/>
        <pc:sldMkLst>
          <pc:docMk/>
          <pc:sldMk cId="3002568740" sldId="484"/>
        </pc:sldMkLst>
      </pc:sldChg>
      <pc:sldChg chg="del">
        <pc:chgData name="David Stewart" userId="40cffe60-b158-4416-946b-e9ac5816f94c" providerId="ADAL" clId="{A58B41FD-AF29-4412-9D91-DFC1670ECA14}" dt="2025-01-15T16:18:17.607" v="213" actId="47"/>
        <pc:sldMkLst>
          <pc:docMk/>
          <pc:sldMk cId="3188030275" sldId="485"/>
        </pc:sldMkLst>
      </pc:sldChg>
      <pc:sldChg chg="modSp del mod">
        <pc:chgData name="David Stewart" userId="40cffe60-b158-4416-946b-e9ac5816f94c" providerId="ADAL" clId="{A58B41FD-AF29-4412-9D91-DFC1670ECA14}" dt="2025-01-15T17:18:23.400" v="1087" actId="47"/>
        <pc:sldMkLst>
          <pc:docMk/>
          <pc:sldMk cId="1130099350" sldId="486"/>
        </pc:sldMkLst>
      </pc:sldChg>
      <pc:sldChg chg="modSp del mod">
        <pc:chgData name="David Stewart" userId="40cffe60-b158-4416-946b-e9ac5816f94c" providerId="ADAL" clId="{A58B41FD-AF29-4412-9D91-DFC1670ECA14}" dt="2025-01-15T17:19:35.033" v="1125" actId="47"/>
        <pc:sldMkLst>
          <pc:docMk/>
          <pc:sldMk cId="47691229" sldId="487"/>
        </pc:sldMkLst>
      </pc:sldChg>
      <pc:sldChg chg="addSp delSp modSp add mod delAnim modAnim modNotesTx">
        <pc:chgData name="David Stewart" userId="40cffe60-b158-4416-946b-e9ac5816f94c" providerId="ADAL" clId="{A58B41FD-AF29-4412-9D91-DFC1670ECA14}" dt="2025-01-15T17:54:12.312" v="1640"/>
        <pc:sldMkLst>
          <pc:docMk/>
          <pc:sldMk cId="2297772065" sldId="2147471654"/>
        </pc:sldMkLst>
        <pc:spChg chg="mod">
          <ac:chgData name="David Stewart" userId="40cffe60-b158-4416-946b-e9ac5816f94c" providerId="ADAL" clId="{A58B41FD-AF29-4412-9D91-DFC1670ECA14}" dt="2025-01-15T17:54:12.312" v="1640"/>
          <ac:spMkLst>
            <pc:docMk/>
            <pc:sldMk cId="2297772065" sldId="2147471654"/>
            <ac:spMk id="4" creationId="{2546D84C-F242-88A8-BCD6-FF93E57626D1}"/>
          </ac:spMkLst>
        </pc:spChg>
      </pc:sldChg>
      <pc:sldChg chg="addSp delSp modSp add mod modAnim">
        <pc:chgData name="David Stewart" userId="40cffe60-b158-4416-946b-e9ac5816f94c" providerId="ADAL" clId="{A58B41FD-AF29-4412-9D91-DFC1670ECA14}" dt="2025-01-15T17:58:41.501" v="1654" actId="14826"/>
        <pc:sldMkLst>
          <pc:docMk/>
          <pc:sldMk cId="2095449017" sldId="2147471682"/>
        </pc:sldMkLst>
        <pc:spChg chg="mod">
          <ac:chgData name="David Stewart" userId="40cffe60-b158-4416-946b-e9ac5816f94c" providerId="ADAL" clId="{A58B41FD-AF29-4412-9D91-DFC1670ECA14}" dt="2025-01-15T16:14:30.906" v="135" actId="113"/>
          <ac:spMkLst>
            <pc:docMk/>
            <pc:sldMk cId="2095449017" sldId="2147471682"/>
            <ac:spMk id="3" creationId="{6DF6AB45-3E19-34C9-1B9D-1E83F3D2D652}"/>
          </ac:spMkLst>
        </pc:spChg>
        <pc:spChg chg="mod">
          <ac:chgData name="David Stewart" userId="40cffe60-b158-4416-946b-e9ac5816f94c" providerId="ADAL" clId="{A58B41FD-AF29-4412-9D91-DFC1670ECA14}" dt="2025-01-15T16:14:19.689" v="134" actId="20577"/>
          <ac:spMkLst>
            <pc:docMk/>
            <pc:sldMk cId="2095449017" sldId="2147471682"/>
            <ac:spMk id="4" creationId="{297512C8-A54B-F1A7-A057-CF8ED9F6AD76}"/>
          </ac:spMkLst>
        </pc:spChg>
        <pc:picChg chg="add mod ord">
          <ac:chgData name="David Stewart" userId="40cffe60-b158-4416-946b-e9ac5816f94c" providerId="ADAL" clId="{A58B41FD-AF29-4412-9D91-DFC1670ECA14}" dt="2025-01-15T17:58:41.501" v="1654" actId="14826"/>
          <ac:picMkLst>
            <pc:docMk/>
            <pc:sldMk cId="2095449017" sldId="2147471682"/>
            <ac:picMk id="7" creationId="{8BE62A50-9F35-EDDE-E8EC-D14FE971239C}"/>
          </ac:picMkLst>
        </pc:picChg>
      </pc:sldChg>
      <pc:sldChg chg="addSp delSp modSp add mod modNotesTx">
        <pc:chgData name="David Stewart" userId="40cffe60-b158-4416-946b-e9ac5816f94c" providerId="ADAL" clId="{A58B41FD-AF29-4412-9D91-DFC1670ECA14}" dt="2025-01-15T17:05:18.133" v="869" actId="478"/>
        <pc:sldMkLst>
          <pc:docMk/>
          <pc:sldMk cId="1019083285" sldId="2147471685"/>
        </pc:sldMkLst>
        <pc:spChg chg="mod ord">
          <ac:chgData name="David Stewart" userId="40cffe60-b158-4416-946b-e9ac5816f94c" providerId="ADAL" clId="{A58B41FD-AF29-4412-9D91-DFC1670ECA14}" dt="2025-01-15T16:47:48.460" v="848"/>
          <ac:spMkLst>
            <pc:docMk/>
            <pc:sldMk cId="1019083285" sldId="2147471685"/>
            <ac:spMk id="4" creationId="{9C067A1D-A966-772D-7359-E5C850C22FF3}"/>
          </ac:spMkLst>
        </pc:spChg>
        <pc:spChg chg="mod">
          <ac:chgData name="David Stewart" userId="40cffe60-b158-4416-946b-e9ac5816f94c" providerId="ADAL" clId="{A58B41FD-AF29-4412-9D91-DFC1670ECA14}" dt="2025-01-15T16:48:01.591" v="850" actId="1076"/>
          <ac:spMkLst>
            <pc:docMk/>
            <pc:sldMk cId="1019083285" sldId="2147471685"/>
            <ac:spMk id="5" creationId="{C7B4C824-9D8D-3878-6B6D-C596E34A9411}"/>
          </ac:spMkLst>
        </pc:spChg>
        <pc:grpChg chg="add mod">
          <ac:chgData name="David Stewart" userId="40cffe60-b158-4416-946b-e9ac5816f94c" providerId="ADAL" clId="{A58B41FD-AF29-4412-9D91-DFC1670ECA14}" dt="2025-01-15T16:48:01.591" v="850" actId="1076"/>
          <ac:grpSpMkLst>
            <pc:docMk/>
            <pc:sldMk cId="1019083285" sldId="2147471685"/>
            <ac:grpSpMk id="9" creationId="{1F9E09FD-D405-5C5B-8C86-BF8F60B81EA3}"/>
          </ac:grpSpMkLst>
        </pc:grpChg>
        <pc:picChg chg="add mod">
          <ac:chgData name="David Stewart" userId="40cffe60-b158-4416-946b-e9ac5816f94c" providerId="ADAL" clId="{A58B41FD-AF29-4412-9D91-DFC1670ECA14}" dt="2025-01-15T16:47:48.460" v="848"/>
          <ac:picMkLst>
            <pc:docMk/>
            <pc:sldMk cId="1019083285" sldId="2147471685"/>
            <ac:picMk id="8" creationId="{FE1B5502-E892-6E6A-C12A-AE38C2735B92}"/>
          </ac:picMkLst>
        </pc:picChg>
      </pc:sldChg>
      <pc:sldChg chg="add del">
        <pc:chgData name="David Stewart" userId="40cffe60-b158-4416-946b-e9ac5816f94c" providerId="ADAL" clId="{A58B41FD-AF29-4412-9D91-DFC1670ECA14}" dt="2025-01-15T16:13:13.480" v="117" actId="47"/>
        <pc:sldMkLst>
          <pc:docMk/>
          <pc:sldMk cId="1109365329" sldId="2147471686"/>
        </pc:sldMkLst>
      </pc:sldChg>
      <pc:sldChg chg="addSp delSp modSp add mod">
        <pc:chgData name="David Stewart" userId="40cffe60-b158-4416-946b-e9ac5816f94c" providerId="ADAL" clId="{A58B41FD-AF29-4412-9D91-DFC1670ECA14}" dt="2025-01-15T16:48:35.470" v="857"/>
        <pc:sldMkLst>
          <pc:docMk/>
          <pc:sldMk cId="2472887580" sldId="2147471686"/>
        </pc:sldMkLst>
        <pc:picChg chg="add mod ord">
          <ac:chgData name="David Stewart" userId="40cffe60-b158-4416-946b-e9ac5816f94c" providerId="ADAL" clId="{A58B41FD-AF29-4412-9D91-DFC1670ECA14}" dt="2025-01-15T16:48:35.470" v="857"/>
          <ac:picMkLst>
            <pc:docMk/>
            <pc:sldMk cId="2472887580" sldId="2147471686"/>
            <ac:picMk id="7" creationId="{4879CE17-F356-B540-1065-FCCF5631D493}"/>
          </ac:picMkLst>
        </pc:picChg>
      </pc:sldChg>
      <pc:sldChg chg="addSp delSp modSp add mod delAnim modAnim">
        <pc:chgData name="David Stewart" userId="40cffe60-b158-4416-946b-e9ac5816f94c" providerId="ADAL" clId="{A58B41FD-AF29-4412-9D91-DFC1670ECA14}" dt="2025-01-15T16:43:59.864" v="792" actId="478"/>
        <pc:sldMkLst>
          <pc:docMk/>
          <pc:sldMk cId="3182333032" sldId="2147471687"/>
        </pc:sldMkLst>
        <pc:spChg chg="mod">
          <ac:chgData name="David Stewart" userId="40cffe60-b158-4416-946b-e9ac5816f94c" providerId="ADAL" clId="{A58B41FD-AF29-4412-9D91-DFC1670ECA14}" dt="2025-01-15T16:18:00.562" v="209" actId="20577"/>
          <ac:spMkLst>
            <pc:docMk/>
            <pc:sldMk cId="3182333032" sldId="2147471687"/>
            <ac:spMk id="3" creationId="{67F41328-016B-721B-783A-A6D36630BD21}"/>
          </ac:spMkLst>
        </pc:spChg>
        <pc:spChg chg="mod">
          <ac:chgData name="David Stewart" userId="40cffe60-b158-4416-946b-e9ac5816f94c" providerId="ADAL" clId="{A58B41FD-AF29-4412-9D91-DFC1670ECA14}" dt="2025-01-15T16:15:20.586" v="160" actId="20577"/>
          <ac:spMkLst>
            <pc:docMk/>
            <pc:sldMk cId="3182333032" sldId="2147471687"/>
            <ac:spMk id="4" creationId="{F3B66B63-E598-D980-0E01-4EF5DCB0B1BE}"/>
          </ac:spMkLst>
        </pc:spChg>
        <pc:picChg chg="add mod ord">
          <ac:chgData name="David Stewart" userId="40cffe60-b158-4416-946b-e9ac5816f94c" providerId="ADAL" clId="{A58B41FD-AF29-4412-9D91-DFC1670ECA14}" dt="2025-01-15T16:43:57.654" v="791" actId="962"/>
          <ac:picMkLst>
            <pc:docMk/>
            <pc:sldMk cId="3182333032" sldId="2147471687"/>
            <ac:picMk id="8" creationId="{0636D114-CB9B-EB51-0818-E01E4BBD225D}"/>
          </ac:picMkLst>
        </pc:picChg>
      </pc:sldChg>
      <pc:sldChg chg="addSp delSp modSp add mod modTransition delAnim modAnim modNotesTx">
        <pc:chgData name="David Stewart" userId="40cffe60-b158-4416-946b-e9ac5816f94c" providerId="ADAL" clId="{A58B41FD-AF29-4412-9D91-DFC1670ECA14}" dt="2025-01-15T17:55:58.265" v="1642"/>
        <pc:sldMkLst>
          <pc:docMk/>
          <pc:sldMk cId="1256148955" sldId="2147471688"/>
        </pc:sldMkLst>
        <pc:spChg chg="mod">
          <ac:chgData name="David Stewart" userId="40cffe60-b158-4416-946b-e9ac5816f94c" providerId="ADAL" clId="{A58B41FD-AF29-4412-9D91-DFC1670ECA14}" dt="2025-01-15T16:18:03.370" v="211" actId="20577"/>
          <ac:spMkLst>
            <pc:docMk/>
            <pc:sldMk cId="1256148955" sldId="2147471688"/>
            <ac:spMk id="3" creationId="{2F3E101F-25CE-E938-418F-F7CD0105D85B}"/>
          </ac:spMkLst>
        </pc:spChg>
        <pc:picChg chg="add mod">
          <ac:chgData name="David Stewart" userId="40cffe60-b158-4416-946b-e9ac5816f94c" providerId="ADAL" clId="{A58B41FD-AF29-4412-9D91-DFC1670ECA14}" dt="2025-01-15T16:44:07.203" v="794"/>
          <ac:picMkLst>
            <pc:docMk/>
            <pc:sldMk cId="1256148955" sldId="2147471688"/>
            <ac:picMk id="7" creationId="{C5A3694C-2815-E232-8545-DAABE2C51BD7}"/>
          </ac:picMkLst>
        </pc:picChg>
      </pc:sldChg>
      <pc:sldChg chg="add del ord">
        <pc:chgData name="David Stewart" userId="40cffe60-b158-4416-946b-e9ac5816f94c" providerId="ADAL" clId="{A58B41FD-AF29-4412-9D91-DFC1670ECA14}" dt="2025-01-15T16:15:10.732" v="144" actId="47"/>
        <pc:sldMkLst>
          <pc:docMk/>
          <pc:sldMk cId="1625258789" sldId="2147471688"/>
        </pc:sldMkLst>
      </pc:sldChg>
      <pc:sldChg chg="modSp add mod modAnim modNotesTx">
        <pc:chgData name="David Stewart" userId="40cffe60-b158-4416-946b-e9ac5816f94c" providerId="ADAL" clId="{A58B41FD-AF29-4412-9D91-DFC1670ECA14}" dt="2025-01-15T16:19:21.248" v="236"/>
        <pc:sldMkLst>
          <pc:docMk/>
          <pc:sldMk cId="3059312608" sldId="2147471703"/>
        </pc:sldMkLst>
        <pc:spChg chg="mod">
          <ac:chgData name="David Stewart" userId="40cffe60-b158-4416-946b-e9ac5816f94c" providerId="ADAL" clId="{A58B41FD-AF29-4412-9D91-DFC1670ECA14}" dt="2025-01-15T16:18:48.656" v="230" actId="20577"/>
          <ac:spMkLst>
            <pc:docMk/>
            <pc:sldMk cId="3059312608" sldId="2147471703"/>
            <ac:spMk id="2" creationId="{34791F6D-5DD3-C310-AD26-5B1F47CC0851}"/>
          </ac:spMkLst>
        </pc:spChg>
        <pc:spChg chg="mod">
          <ac:chgData name="David Stewart" userId="40cffe60-b158-4416-946b-e9ac5816f94c" providerId="ADAL" clId="{A58B41FD-AF29-4412-9D91-DFC1670ECA14}" dt="2025-01-15T16:19:12.168" v="235" actId="113"/>
          <ac:spMkLst>
            <pc:docMk/>
            <pc:sldMk cId="3059312608" sldId="2147471703"/>
            <ac:spMk id="9" creationId="{711FA812-8C34-0A1C-3ACF-117B57884EE4}"/>
          </ac:spMkLst>
        </pc:spChg>
      </pc:sldChg>
      <pc:sldChg chg="modSp add mod modAnim modNotesTx">
        <pc:chgData name="David Stewart" userId="40cffe60-b158-4416-946b-e9ac5816f94c" providerId="ADAL" clId="{A58B41FD-AF29-4412-9D91-DFC1670ECA14}" dt="2025-01-15T16:20:01.631" v="272"/>
        <pc:sldMkLst>
          <pc:docMk/>
          <pc:sldMk cId="3137752757" sldId="2147471704"/>
        </pc:sldMkLst>
        <pc:spChg chg="mod">
          <ac:chgData name="David Stewart" userId="40cffe60-b158-4416-946b-e9ac5816f94c" providerId="ADAL" clId="{A58B41FD-AF29-4412-9D91-DFC1670ECA14}" dt="2025-01-15T16:19:45.354" v="268" actId="20577"/>
          <ac:spMkLst>
            <pc:docMk/>
            <pc:sldMk cId="3137752757" sldId="2147471704"/>
            <ac:spMk id="2" creationId="{82A71346-5B1D-1A0F-2159-6134C9B6EC16}"/>
          </ac:spMkLst>
        </pc:spChg>
        <pc:spChg chg="mod">
          <ac:chgData name="David Stewart" userId="40cffe60-b158-4416-946b-e9ac5816f94c" providerId="ADAL" clId="{A58B41FD-AF29-4412-9D91-DFC1670ECA14}" dt="2025-01-15T16:19:51.984" v="271"/>
          <ac:spMkLst>
            <pc:docMk/>
            <pc:sldMk cId="3137752757" sldId="2147471704"/>
            <ac:spMk id="9" creationId="{281227C0-D456-BD23-BB33-7766B705AFC8}"/>
          </ac:spMkLst>
        </pc:spChg>
      </pc:sldChg>
      <pc:sldChg chg="addSp modSp add mod modAnim modNotesTx">
        <pc:chgData name="David Stewart" userId="40cffe60-b158-4416-946b-e9ac5816f94c" providerId="ADAL" clId="{A58B41FD-AF29-4412-9D91-DFC1670ECA14}" dt="2025-01-15T16:23:42.698" v="348" actId="1076"/>
        <pc:sldMkLst>
          <pc:docMk/>
          <pc:sldMk cId="130547477" sldId="2147471705"/>
        </pc:sldMkLst>
        <pc:spChg chg="mod">
          <ac:chgData name="David Stewart" userId="40cffe60-b158-4416-946b-e9ac5816f94c" providerId="ADAL" clId="{A58B41FD-AF29-4412-9D91-DFC1670ECA14}" dt="2025-01-15T16:20:32.241" v="316" actId="20577"/>
          <ac:spMkLst>
            <pc:docMk/>
            <pc:sldMk cId="130547477" sldId="2147471705"/>
            <ac:spMk id="2" creationId="{1F9C86E7-1CF0-F92A-C348-3DAA1C6A5C73}"/>
          </ac:spMkLst>
        </pc:spChg>
        <pc:spChg chg="mod">
          <ac:chgData name="David Stewart" userId="40cffe60-b158-4416-946b-e9ac5816f94c" providerId="ADAL" clId="{A58B41FD-AF29-4412-9D91-DFC1670ECA14}" dt="2025-01-15T16:21:25.650" v="336" actId="20577"/>
          <ac:spMkLst>
            <pc:docMk/>
            <pc:sldMk cId="130547477" sldId="2147471705"/>
            <ac:spMk id="9" creationId="{7ADF74CB-12E7-D1F0-1F0F-2F27E97FE33C}"/>
          </ac:spMkLst>
        </pc:spChg>
        <pc:picChg chg="add mod">
          <ac:chgData name="David Stewart" userId="40cffe60-b158-4416-946b-e9ac5816f94c" providerId="ADAL" clId="{A58B41FD-AF29-4412-9D91-DFC1670ECA14}" dt="2025-01-15T16:23:42.698" v="348" actId="1076"/>
          <ac:picMkLst>
            <pc:docMk/>
            <pc:sldMk cId="130547477" sldId="2147471705"/>
            <ac:picMk id="3" creationId="{1FEAECEF-793F-FE18-7074-AC1B77423612}"/>
          </ac:picMkLst>
        </pc:picChg>
      </pc:sldChg>
      <pc:sldChg chg="addSp delSp modSp add mod delAnim modAnim modNotesTx">
        <pc:chgData name="David Stewart" userId="40cffe60-b158-4416-946b-e9ac5816f94c" providerId="ADAL" clId="{A58B41FD-AF29-4412-9D91-DFC1670ECA14}" dt="2025-01-15T16:45:37.156" v="811"/>
        <pc:sldMkLst>
          <pc:docMk/>
          <pc:sldMk cId="1630044264" sldId="2147471706"/>
        </pc:sldMkLst>
        <pc:spChg chg="mod">
          <ac:chgData name="David Stewart" userId="40cffe60-b158-4416-946b-e9ac5816f94c" providerId="ADAL" clId="{A58B41FD-AF29-4412-9D91-DFC1670ECA14}" dt="2025-01-15T16:32:01.815" v="477" actId="12"/>
          <ac:spMkLst>
            <pc:docMk/>
            <pc:sldMk cId="1630044264" sldId="2147471706"/>
            <ac:spMk id="3" creationId="{37BFF0C3-A4ED-BFA5-562F-A41D587B78F5}"/>
          </ac:spMkLst>
        </pc:spChg>
        <pc:spChg chg="mod">
          <ac:chgData name="David Stewart" userId="40cffe60-b158-4416-946b-e9ac5816f94c" providerId="ADAL" clId="{A58B41FD-AF29-4412-9D91-DFC1670ECA14}" dt="2025-01-15T16:31:46.961" v="475" actId="20577"/>
          <ac:spMkLst>
            <pc:docMk/>
            <pc:sldMk cId="1630044264" sldId="2147471706"/>
            <ac:spMk id="4" creationId="{83945233-3572-1C3C-E302-48BCBC5E91C5}"/>
          </ac:spMkLst>
        </pc:spChg>
        <pc:picChg chg="add mod">
          <ac:chgData name="David Stewart" userId="40cffe60-b158-4416-946b-e9ac5816f94c" providerId="ADAL" clId="{A58B41FD-AF29-4412-9D91-DFC1670ECA14}" dt="2025-01-15T16:45:37.156" v="811"/>
          <ac:picMkLst>
            <pc:docMk/>
            <pc:sldMk cId="1630044264" sldId="2147471706"/>
            <ac:picMk id="8" creationId="{87D7FA25-80BC-83A4-4CB4-15B9364D23B4}"/>
          </ac:picMkLst>
        </pc:picChg>
      </pc:sldChg>
      <pc:sldChg chg="add del">
        <pc:chgData name="David Stewart" userId="40cffe60-b158-4416-946b-e9ac5816f94c" providerId="ADAL" clId="{A58B41FD-AF29-4412-9D91-DFC1670ECA14}" dt="2025-01-15T16:23:32.410" v="347" actId="47"/>
        <pc:sldMkLst>
          <pc:docMk/>
          <pc:sldMk cId="4140476464" sldId="2147471706"/>
        </pc:sldMkLst>
      </pc:sldChg>
      <pc:sldChg chg="modSp add mod modAnim modNotesTx">
        <pc:chgData name="David Stewart" userId="40cffe60-b158-4416-946b-e9ac5816f94c" providerId="ADAL" clId="{A58B41FD-AF29-4412-9D91-DFC1670ECA14}" dt="2025-01-15T16:23:46.136" v="349" actId="1076"/>
        <pc:sldMkLst>
          <pc:docMk/>
          <pc:sldMk cId="1961552603" sldId="2147471707"/>
        </pc:sldMkLst>
        <pc:spChg chg="mod">
          <ac:chgData name="David Stewart" userId="40cffe60-b158-4416-946b-e9ac5816f94c" providerId="ADAL" clId="{A58B41FD-AF29-4412-9D91-DFC1670ECA14}" dt="2025-01-15T16:23:28.953" v="346" actId="113"/>
          <ac:spMkLst>
            <pc:docMk/>
            <pc:sldMk cId="1961552603" sldId="2147471707"/>
            <ac:spMk id="9" creationId="{1EB6F9B1-6A07-47F2-1148-55A8CEB38A92}"/>
          </ac:spMkLst>
        </pc:spChg>
        <pc:picChg chg="mod">
          <ac:chgData name="David Stewart" userId="40cffe60-b158-4416-946b-e9ac5816f94c" providerId="ADAL" clId="{A58B41FD-AF29-4412-9D91-DFC1670ECA14}" dt="2025-01-15T16:23:46.136" v="349" actId="1076"/>
          <ac:picMkLst>
            <pc:docMk/>
            <pc:sldMk cId="1961552603" sldId="2147471707"/>
            <ac:picMk id="3" creationId="{AFEAAF61-0A74-AFC6-8662-CD5541B174EF}"/>
          </ac:picMkLst>
        </pc:picChg>
      </pc:sldChg>
      <pc:sldChg chg="addSp delSp modSp add mod modAnim">
        <pc:chgData name="David Stewart" userId="40cffe60-b158-4416-946b-e9ac5816f94c" providerId="ADAL" clId="{A58B41FD-AF29-4412-9D91-DFC1670ECA14}" dt="2025-01-15T17:48:48.541" v="1612"/>
        <pc:sldMkLst>
          <pc:docMk/>
          <pc:sldMk cId="3405211668" sldId="2147471708"/>
        </pc:sldMkLst>
        <pc:spChg chg="mod">
          <ac:chgData name="David Stewart" userId="40cffe60-b158-4416-946b-e9ac5816f94c" providerId="ADAL" clId="{A58B41FD-AF29-4412-9D91-DFC1670ECA14}" dt="2025-01-15T16:26:15.640" v="389" actId="20577"/>
          <ac:spMkLst>
            <pc:docMk/>
            <pc:sldMk cId="3405211668" sldId="2147471708"/>
            <ac:spMk id="3" creationId="{6DF6AB45-3E19-34C9-1B9D-1E83F3D2D652}"/>
          </ac:spMkLst>
        </pc:spChg>
        <pc:spChg chg="mod">
          <ac:chgData name="David Stewart" userId="40cffe60-b158-4416-946b-e9ac5816f94c" providerId="ADAL" clId="{A58B41FD-AF29-4412-9D91-DFC1670ECA14}" dt="2025-01-15T16:25:11.527" v="381" actId="20577"/>
          <ac:spMkLst>
            <pc:docMk/>
            <pc:sldMk cId="3405211668" sldId="2147471708"/>
            <ac:spMk id="4" creationId="{297512C8-A54B-F1A7-A057-CF8ED9F6AD76}"/>
          </ac:spMkLst>
        </pc:spChg>
        <pc:picChg chg="add mod modCrop">
          <ac:chgData name="David Stewart" userId="40cffe60-b158-4416-946b-e9ac5816f94c" providerId="ADAL" clId="{A58B41FD-AF29-4412-9D91-DFC1670ECA14}" dt="2025-01-15T17:48:48.541" v="1612"/>
          <ac:picMkLst>
            <pc:docMk/>
            <pc:sldMk cId="3405211668" sldId="2147471708"/>
            <ac:picMk id="6" creationId="{86C4B4C3-EF3A-B5C3-8BDD-106A26DF0FF9}"/>
          </ac:picMkLst>
        </pc:picChg>
      </pc:sldChg>
      <pc:sldChg chg="addSp modSp new mod modAnim modNotesTx">
        <pc:chgData name="David Stewart" userId="40cffe60-b158-4416-946b-e9ac5816f94c" providerId="ADAL" clId="{A58B41FD-AF29-4412-9D91-DFC1670ECA14}" dt="2025-01-15T16:28:22.987" v="414"/>
        <pc:sldMkLst>
          <pc:docMk/>
          <pc:sldMk cId="2471013529" sldId="2147471709"/>
        </pc:sldMkLst>
        <pc:picChg chg="add mod modCrop">
          <ac:chgData name="David Stewart" userId="40cffe60-b158-4416-946b-e9ac5816f94c" providerId="ADAL" clId="{A58B41FD-AF29-4412-9D91-DFC1670ECA14}" dt="2025-01-15T16:28:22.987" v="414"/>
          <ac:picMkLst>
            <pc:docMk/>
            <pc:sldMk cId="2471013529" sldId="2147471709"/>
            <ac:picMk id="2" creationId="{A0F01A32-0DD4-13E2-D40B-BCFCD5E6A196}"/>
          </ac:picMkLst>
        </pc:picChg>
      </pc:sldChg>
      <pc:sldChg chg="addSp delSp modSp add mod">
        <pc:chgData name="David Stewart" userId="40cffe60-b158-4416-946b-e9ac5816f94c" providerId="ADAL" clId="{A58B41FD-AF29-4412-9D91-DFC1670ECA14}" dt="2025-01-15T17:48:41.455" v="1611"/>
        <pc:sldMkLst>
          <pc:docMk/>
          <pc:sldMk cId="2304342089" sldId="2147471710"/>
        </pc:sldMkLst>
        <pc:spChg chg="mod">
          <ac:chgData name="David Stewart" userId="40cffe60-b158-4416-946b-e9ac5816f94c" providerId="ADAL" clId="{A58B41FD-AF29-4412-9D91-DFC1670ECA14}" dt="2025-01-15T16:29:07.391" v="429" actId="113"/>
          <ac:spMkLst>
            <pc:docMk/>
            <pc:sldMk cId="2304342089" sldId="2147471710"/>
            <ac:spMk id="3" creationId="{66E4CC94-545F-8CA4-C019-55ABB53292D8}"/>
          </ac:spMkLst>
        </pc:spChg>
        <pc:spChg chg="mod">
          <ac:chgData name="David Stewart" userId="40cffe60-b158-4416-946b-e9ac5816f94c" providerId="ADAL" clId="{A58B41FD-AF29-4412-9D91-DFC1670ECA14}" dt="2025-01-15T16:28:40.503" v="421" actId="20577"/>
          <ac:spMkLst>
            <pc:docMk/>
            <pc:sldMk cId="2304342089" sldId="2147471710"/>
            <ac:spMk id="4" creationId="{6B03527D-879D-A727-E5BB-EF0A8641F495}"/>
          </ac:spMkLst>
        </pc:spChg>
        <pc:picChg chg="add mod modCrop">
          <ac:chgData name="David Stewart" userId="40cffe60-b158-4416-946b-e9ac5816f94c" providerId="ADAL" clId="{A58B41FD-AF29-4412-9D91-DFC1670ECA14}" dt="2025-01-15T17:48:41.455" v="1611"/>
          <ac:picMkLst>
            <pc:docMk/>
            <pc:sldMk cId="2304342089" sldId="2147471710"/>
            <ac:picMk id="5" creationId="{1B39ADEC-8256-4C40-4032-ABB27CF06762}"/>
          </ac:picMkLst>
        </pc:picChg>
      </pc:sldChg>
      <pc:sldChg chg="add del">
        <pc:chgData name="David Stewart" userId="40cffe60-b158-4416-946b-e9ac5816f94c" providerId="ADAL" clId="{A58B41FD-AF29-4412-9D91-DFC1670ECA14}" dt="2025-01-15T16:29:59.016" v="437" actId="47"/>
        <pc:sldMkLst>
          <pc:docMk/>
          <pc:sldMk cId="1136938014" sldId="2147471711"/>
        </pc:sldMkLst>
      </pc:sldChg>
      <pc:sldChg chg="addSp delSp modSp add mod">
        <pc:chgData name="David Stewart" userId="40cffe60-b158-4416-946b-e9ac5816f94c" providerId="ADAL" clId="{A58B41FD-AF29-4412-9D91-DFC1670ECA14}" dt="2025-01-15T17:48:33.756" v="1610"/>
        <pc:sldMkLst>
          <pc:docMk/>
          <pc:sldMk cId="1384815453" sldId="2147471711"/>
        </pc:sldMkLst>
        <pc:spChg chg="mod">
          <ac:chgData name="David Stewart" userId="40cffe60-b158-4416-946b-e9ac5816f94c" providerId="ADAL" clId="{A58B41FD-AF29-4412-9D91-DFC1670ECA14}" dt="2025-01-15T16:30:44.025" v="446" actId="113"/>
          <ac:spMkLst>
            <pc:docMk/>
            <pc:sldMk cId="1384815453" sldId="2147471711"/>
            <ac:spMk id="3" creationId="{F266D2C3-E98E-0DF5-288E-A57B93DA7703}"/>
          </ac:spMkLst>
        </pc:spChg>
        <pc:picChg chg="add mod modCrop">
          <ac:chgData name="David Stewart" userId="40cffe60-b158-4416-946b-e9ac5816f94c" providerId="ADAL" clId="{A58B41FD-AF29-4412-9D91-DFC1670ECA14}" dt="2025-01-15T17:48:33.756" v="1610"/>
          <ac:picMkLst>
            <pc:docMk/>
            <pc:sldMk cId="1384815453" sldId="2147471711"/>
            <ac:picMk id="6" creationId="{095782E8-E643-5AB8-0417-35D3788BBF14}"/>
          </ac:picMkLst>
        </pc:picChg>
      </pc:sldChg>
      <pc:sldChg chg="add del">
        <pc:chgData name="David Stewart" userId="40cffe60-b158-4416-946b-e9ac5816f94c" providerId="ADAL" clId="{A58B41FD-AF29-4412-9D91-DFC1670ECA14}" dt="2025-01-15T16:32:58.772" v="487" actId="47"/>
        <pc:sldMkLst>
          <pc:docMk/>
          <pc:sldMk cId="1009345928" sldId="2147471712"/>
        </pc:sldMkLst>
      </pc:sldChg>
      <pc:sldChg chg="addSp delSp modSp add mod modTransition delAnim modAnim">
        <pc:chgData name="David Stewart" userId="40cffe60-b158-4416-946b-e9ac5816f94c" providerId="ADAL" clId="{A58B41FD-AF29-4412-9D91-DFC1670ECA14}" dt="2025-01-15T18:03:01.755" v="1680" actId="20577"/>
        <pc:sldMkLst>
          <pc:docMk/>
          <pc:sldMk cId="2114590183" sldId="2147471713"/>
        </pc:sldMkLst>
        <pc:spChg chg="mod">
          <ac:chgData name="David Stewart" userId="40cffe60-b158-4416-946b-e9ac5816f94c" providerId="ADAL" clId="{A58B41FD-AF29-4412-9D91-DFC1670ECA14}" dt="2025-01-15T18:03:01.755" v="1680" actId="20577"/>
          <ac:spMkLst>
            <pc:docMk/>
            <pc:sldMk cId="2114590183" sldId="2147471713"/>
            <ac:spMk id="3" creationId="{F59836A2-2B51-A4F7-7494-F6B4DD7B500F}"/>
          </ac:spMkLst>
        </pc:spChg>
        <pc:spChg chg="add del mod ord">
          <ac:chgData name="David Stewart" userId="40cffe60-b158-4416-946b-e9ac5816f94c" providerId="ADAL" clId="{A58B41FD-AF29-4412-9D91-DFC1670ECA14}" dt="2025-01-15T17:50:32.522" v="1636" actId="962"/>
          <ac:spMkLst>
            <pc:docMk/>
            <pc:sldMk cId="2114590183" sldId="2147471713"/>
            <ac:spMk id="11" creationId="{0D093A58-FE9A-707D-5E14-AA6D201912D1}"/>
          </ac:spMkLst>
        </pc:spChg>
        <pc:picChg chg="add mod">
          <ac:chgData name="David Stewart" userId="40cffe60-b158-4416-946b-e9ac5816f94c" providerId="ADAL" clId="{A58B41FD-AF29-4412-9D91-DFC1670ECA14}" dt="2025-01-15T16:33:42.965" v="491"/>
          <ac:picMkLst>
            <pc:docMk/>
            <pc:sldMk cId="2114590183" sldId="2147471713"/>
            <ac:picMk id="5" creationId="{E32EA17F-A0F9-084D-6742-55EE779C357C}"/>
          </ac:picMkLst>
        </pc:picChg>
      </pc:sldChg>
      <pc:sldChg chg="addSp delSp modSp add mod modAnim">
        <pc:chgData name="David Stewart" userId="40cffe60-b158-4416-946b-e9ac5816f94c" providerId="ADAL" clId="{A58B41FD-AF29-4412-9D91-DFC1670ECA14}" dt="2025-01-15T16:45:08.570" v="803" actId="13244"/>
        <pc:sldMkLst>
          <pc:docMk/>
          <pc:sldMk cId="2020329481" sldId="2147471714"/>
        </pc:sldMkLst>
        <pc:spChg chg="mod ord">
          <ac:chgData name="David Stewart" userId="40cffe60-b158-4416-946b-e9ac5816f94c" providerId="ADAL" clId="{A58B41FD-AF29-4412-9D91-DFC1670ECA14}" dt="2025-01-15T16:45:08.570" v="803" actId="13244"/>
          <ac:spMkLst>
            <pc:docMk/>
            <pc:sldMk cId="2020329481" sldId="2147471714"/>
            <ac:spMk id="3" creationId="{3A10AB00-4E92-FA89-D2E4-046C2B2DE121}"/>
          </ac:spMkLst>
        </pc:spChg>
        <pc:spChg chg="mod ord">
          <ac:chgData name="David Stewart" userId="40cffe60-b158-4416-946b-e9ac5816f94c" providerId="ADAL" clId="{A58B41FD-AF29-4412-9D91-DFC1670ECA14}" dt="2025-01-15T16:45:06.184" v="802" actId="13244"/>
          <ac:spMkLst>
            <pc:docMk/>
            <pc:sldMk cId="2020329481" sldId="2147471714"/>
            <ac:spMk id="4" creationId="{4EB7F3AF-81E6-7112-7600-444D80D5EA1F}"/>
          </ac:spMkLst>
        </pc:spChg>
        <pc:picChg chg="add mod ord">
          <ac:chgData name="David Stewart" userId="40cffe60-b158-4416-946b-e9ac5816f94c" providerId="ADAL" clId="{A58B41FD-AF29-4412-9D91-DFC1670ECA14}" dt="2025-01-15T16:44:52.631" v="801" actId="13244"/>
          <ac:picMkLst>
            <pc:docMk/>
            <pc:sldMk cId="2020329481" sldId="2147471714"/>
            <ac:picMk id="7" creationId="{3F9B09D1-E532-5908-4142-BB21B93249E9}"/>
          </ac:picMkLst>
        </pc:picChg>
      </pc:sldChg>
      <pc:sldChg chg="addSp delSp modSp add mod modAnim modNotesTx">
        <pc:chgData name="David Stewart" userId="40cffe60-b158-4416-946b-e9ac5816f94c" providerId="ADAL" clId="{A58B41FD-AF29-4412-9D91-DFC1670ECA14}" dt="2025-01-15T17:56:38.082" v="1643" actId="20577"/>
        <pc:sldMkLst>
          <pc:docMk/>
          <pc:sldMk cId="1017448075" sldId="2147471715"/>
        </pc:sldMkLst>
        <pc:spChg chg="mod">
          <ac:chgData name="David Stewart" userId="40cffe60-b158-4416-946b-e9ac5816f94c" providerId="ADAL" clId="{A58B41FD-AF29-4412-9D91-DFC1670ECA14}" dt="2025-01-15T17:15:34.563" v="979" actId="20577"/>
          <ac:spMkLst>
            <pc:docMk/>
            <pc:sldMk cId="1017448075" sldId="2147471715"/>
            <ac:spMk id="2" creationId="{C0A3C40A-CB93-A37D-704C-68565D37587D}"/>
          </ac:spMkLst>
        </pc:spChg>
        <pc:spChg chg="add mod">
          <ac:chgData name="David Stewart" userId="40cffe60-b158-4416-946b-e9ac5816f94c" providerId="ADAL" clId="{A58B41FD-AF29-4412-9D91-DFC1670ECA14}" dt="2025-01-15T17:12:14.335" v="925"/>
          <ac:spMkLst>
            <pc:docMk/>
            <pc:sldMk cId="1017448075" sldId="2147471715"/>
            <ac:spMk id="3" creationId="{0469563F-E1C9-6DEC-08BE-EBF9D887D52F}"/>
          </ac:spMkLst>
        </pc:spChg>
        <pc:spChg chg="mod">
          <ac:chgData name="David Stewart" userId="40cffe60-b158-4416-946b-e9ac5816f94c" providerId="ADAL" clId="{A58B41FD-AF29-4412-9D91-DFC1670ECA14}" dt="2025-01-15T17:13:00.720" v="929" actId="207"/>
          <ac:spMkLst>
            <pc:docMk/>
            <pc:sldMk cId="1017448075" sldId="2147471715"/>
            <ac:spMk id="5" creationId="{7FD9DB6A-347A-FA5F-2510-83FA0246A091}"/>
          </ac:spMkLst>
        </pc:spChg>
        <pc:spChg chg="add mod">
          <ac:chgData name="David Stewart" userId="40cffe60-b158-4416-946b-e9ac5816f94c" providerId="ADAL" clId="{A58B41FD-AF29-4412-9D91-DFC1670ECA14}" dt="2025-01-15T17:13:07.006" v="930" actId="207"/>
          <ac:spMkLst>
            <pc:docMk/>
            <pc:sldMk cId="1017448075" sldId="2147471715"/>
            <ac:spMk id="8" creationId="{574B5919-55DB-F8DB-23AB-34F553BFE8E4}"/>
          </ac:spMkLst>
        </pc:spChg>
        <pc:spChg chg="mod">
          <ac:chgData name="David Stewart" userId="40cffe60-b158-4416-946b-e9ac5816f94c" providerId="ADAL" clId="{A58B41FD-AF29-4412-9D91-DFC1670ECA14}" dt="2025-01-15T17:12:26.314" v="928" actId="255"/>
          <ac:spMkLst>
            <pc:docMk/>
            <pc:sldMk cId="1017448075" sldId="2147471715"/>
            <ac:spMk id="9" creationId="{20D97B50-2C92-AFFE-F90D-2C784CDE92EA}"/>
          </ac:spMkLst>
        </pc:spChg>
        <pc:spChg chg="add mod">
          <ac:chgData name="David Stewart" userId="40cffe60-b158-4416-946b-e9ac5816f94c" providerId="ADAL" clId="{A58B41FD-AF29-4412-9D91-DFC1670ECA14}" dt="2025-01-15T17:56:38.082" v="1643" actId="20577"/>
          <ac:spMkLst>
            <pc:docMk/>
            <pc:sldMk cId="1017448075" sldId="2147471715"/>
            <ac:spMk id="10" creationId="{3EE65CBF-DCE9-3B3E-AF34-12D2C2DBF8A9}"/>
          </ac:spMkLst>
        </pc:spChg>
        <pc:spChg chg="mod">
          <ac:chgData name="David Stewart" userId="40cffe60-b158-4416-946b-e9ac5816f94c" providerId="ADAL" clId="{A58B41FD-AF29-4412-9D91-DFC1670ECA14}" dt="2025-01-15T17:13:21.497" v="934" actId="207"/>
          <ac:spMkLst>
            <pc:docMk/>
            <pc:sldMk cId="1017448075" sldId="2147471715"/>
            <ac:spMk id="12" creationId="{0AF8A7FC-05C1-869C-F5ED-74C6E8E62586}"/>
          </ac:spMkLst>
        </pc:spChg>
        <pc:spChg chg="mod">
          <ac:chgData name="David Stewart" userId="40cffe60-b158-4416-946b-e9ac5816f94c" providerId="ADAL" clId="{A58B41FD-AF29-4412-9D91-DFC1670ECA14}" dt="2025-01-15T17:13:17.041" v="933" actId="207"/>
          <ac:spMkLst>
            <pc:docMk/>
            <pc:sldMk cId="1017448075" sldId="2147471715"/>
            <ac:spMk id="15" creationId="{83933C07-17F2-203D-E454-611A4860DA32}"/>
          </ac:spMkLst>
        </pc:spChg>
        <pc:spChg chg="add mod ord modVis">
          <ac:chgData name="David Stewart" userId="40cffe60-b158-4416-946b-e9ac5816f94c" providerId="ADAL" clId="{A58B41FD-AF29-4412-9D91-DFC1670ECA14}" dt="2025-01-15T17:15:45.845" v="1003" actId="14429"/>
          <ac:spMkLst>
            <pc:docMk/>
            <pc:sldMk cId="1017448075" sldId="2147471715"/>
            <ac:spMk id="16" creationId="{8AB5A9B3-FCCB-BF1F-2F9B-CAB8217ED32C}"/>
          </ac:spMkLst>
        </pc:spChg>
        <pc:grpChg chg="add mod">
          <ac:chgData name="David Stewart" userId="40cffe60-b158-4416-946b-e9ac5816f94c" providerId="ADAL" clId="{A58B41FD-AF29-4412-9D91-DFC1670ECA14}" dt="2025-01-15T17:12:12.324" v="922"/>
          <ac:grpSpMkLst>
            <pc:docMk/>
            <pc:sldMk cId="1017448075" sldId="2147471715"/>
            <ac:grpSpMk id="4" creationId="{24D77E13-83F2-3FA5-994E-F3A20DD45126}"/>
          </ac:grpSpMkLst>
        </pc:grpChg>
        <pc:grpChg chg="add mod">
          <ac:chgData name="David Stewart" userId="40cffe60-b158-4416-946b-e9ac5816f94c" providerId="ADAL" clId="{A58B41FD-AF29-4412-9D91-DFC1670ECA14}" dt="2025-01-15T17:13:17.041" v="933" actId="207"/>
          <ac:grpSpMkLst>
            <pc:docMk/>
            <pc:sldMk cId="1017448075" sldId="2147471715"/>
            <ac:grpSpMk id="11" creationId="{8785BF63-6B4A-BD9B-A587-3C3E6EA09136}"/>
          </ac:grpSpMkLst>
        </pc:grpChg>
        <pc:grpChg chg="mod">
          <ac:chgData name="David Stewart" userId="40cffe60-b158-4416-946b-e9ac5816f94c" providerId="ADAL" clId="{A58B41FD-AF29-4412-9D91-DFC1670ECA14}" dt="2025-01-15T17:13:17.041" v="933" actId="207"/>
          <ac:grpSpMkLst>
            <pc:docMk/>
            <pc:sldMk cId="1017448075" sldId="2147471715"/>
            <ac:grpSpMk id="13" creationId="{5C57D6E6-1935-96E6-92EE-B4AC049DE4EC}"/>
          </ac:grpSpMkLst>
        </pc:grpChg>
        <pc:picChg chg="mod">
          <ac:chgData name="David Stewart" userId="40cffe60-b158-4416-946b-e9ac5816f94c" providerId="ADAL" clId="{A58B41FD-AF29-4412-9D91-DFC1670ECA14}" dt="2025-01-15T17:12:13.554" v="924"/>
          <ac:picMkLst>
            <pc:docMk/>
            <pc:sldMk cId="1017448075" sldId="2147471715"/>
            <ac:picMk id="6" creationId="{2926DE85-22DB-2EE2-503D-2B1D6AC8FDAA}"/>
          </ac:picMkLst>
        </pc:picChg>
        <pc:picChg chg="mod">
          <ac:chgData name="David Stewart" userId="40cffe60-b158-4416-946b-e9ac5816f94c" providerId="ADAL" clId="{A58B41FD-AF29-4412-9D91-DFC1670ECA14}" dt="2025-01-15T17:13:17.041" v="933" actId="207"/>
          <ac:picMkLst>
            <pc:docMk/>
            <pc:sldMk cId="1017448075" sldId="2147471715"/>
            <ac:picMk id="14" creationId="{30FAFFAE-DBE2-877B-B592-91397EB6A9D4}"/>
          </ac:picMkLst>
        </pc:picChg>
      </pc:sldChg>
      <pc:sldChg chg="add del">
        <pc:chgData name="David Stewart" userId="40cffe60-b158-4416-946b-e9ac5816f94c" providerId="ADAL" clId="{A58B41FD-AF29-4412-9D91-DFC1670ECA14}" dt="2025-01-15T16:37:27.251" v="680"/>
        <pc:sldMkLst>
          <pc:docMk/>
          <pc:sldMk cId="2778813662" sldId="2147471715"/>
        </pc:sldMkLst>
      </pc:sldChg>
      <pc:sldChg chg="modSp add mod modAnim modNotesTx">
        <pc:chgData name="David Stewart" userId="40cffe60-b158-4416-946b-e9ac5816f94c" providerId="ADAL" clId="{A58B41FD-AF29-4412-9D91-DFC1670ECA14}" dt="2025-01-15T17:16:05.286" v="1005" actId="207"/>
        <pc:sldMkLst>
          <pc:docMk/>
          <pc:sldMk cId="1957127542" sldId="2147471716"/>
        </pc:sldMkLst>
        <pc:spChg chg="mod">
          <ac:chgData name="David Stewart" userId="40cffe60-b158-4416-946b-e9ac5816f94c" providerId="ADAL" clId="{A58B41FD-AF29-4412-9D91-DFC1670ECA14}" dt="2025-01-15T17:15:42.673" v="1002" actId="20577"/>
          <ac:spMkLst>
            <pc:docMk/>
            <pc:sldMk cId="1957127542" sldId="2147471716"/>
            <ac:spMk id="2" creationId="{B2CA72A8-C361-5C59-AFF2-969DE020A078}"/>
          </ac:spMkLst>
        </pc:spChg>
        <pc:spChg chg="mod">
          <ac:chgData name="David Stewart" userId="40cffe60-b158-4416-946b-e9ac5816f94c" providerId="ADAL" clId="{A58B41FD-AF29-4412-9D91-DFC1670ECA14}" dt="2025-01-15T17:14:56.178" v="960" actId="20577"/>
          <ac:spMkLst>
            <pc:docMk/>
            <pc:sldMk cId="1957127542" sldId="2147471716"/>
            <ac:spMk id="3" creationId="{6BFBE0D1-2316-0319-D766-2F04DF03DEC7}"/>
          </ac:spMkLst>
        </pc:spChg>
        <pc:spChg chg="mod">
          <ac:chgData name="David Stewart" userId="40cffe60-b158-4416-946b-e9ac5816f94c" providerId="ADAL" clId="{A58B41FD-AF29-4412-9D91-DFC1670ECA14}" dt="2025-01-15T17:16:05.286" v="1005" actId="207"/>
          <ac:spMkLst>
            <pc:docMk/>
            <pc:sldMk cId="1957127542" sldId="2147471716"/>
            <ac:spMk id="5" creationId="{762B0C32-78A6-3A29-CD43-0DA48FD59547}"/>
          </ac:spMkLst>
        </pc:spChg>
        <pc:spChg chg="mod modVis">
          <ac:chgData name="David Stewart" userId="40cffe60-b158-4416-946b-e9ac5816f94c" providerId="ADAL" clId="{A58B41FD-AF29-4412-9D91-DFC1670ECA14}" dt="2025-01-15T17:15:15.674" v="964" actId="14429"/>
          <ac:spMkLst>
            <pc:docMk/>
            <pc:sldMk cId="1957127542" sldId="2147471716"/>
            <ac:spMk id="8" creationId="{AC98EE0E-21E5-A976-1CE2-DC0291EF00FA}"/>
          </ac:spMkLst>
        </pc:spChg>
        <pc:spChg chg="mod">
          <ac:chgData name="David Stewart" userId="40cffe60-b158-4416-946b-e9ac5816f94c" providerId="ADAL" clId="{A58B41FD-AF29-4412-9D91-DFC1670ECA14}" dt="2025-01-15T17:14:35.679" v="946" actId="12"/>
          <ac:spMkLst>
            <pc:docMk/>
            <pc:sldMk cId="1957127542" sldId="2147471716"/>
            <ac:spMk id="9" creationId="{8B780CBB-68A3-A044-3138-A2A73C197027}"/>
          </ac:spMkLst>
        </pc:spChg>
        <pc:spChg chg="mod modVis">
          <ac:chgData name="David Stewart" userId="40cffe60-b158-4416-946b-e9ac5816f94c" providerId="ADAL" clId="{A58B41FD-AF29-4412-9D91-DFC1670ECA14}" dt="2025-01-15T17:15:15.382" v="963" actId="14429"/>
          <ac:spMkLst>
            <pc:docMk/>
            <pc:sldMk cId="1957127542" sldId="2147471716"/>
            <ac:spMk id="10" creationId="{29C622D0-B2C7-38F7-3655-731107ACCC83}"/>
          </ac:spMkLst>
        </pc:spChg>
        <pc:spChg chg="mod modVis">
          <ac:chgData name="David Stewart" userId="40cffe60-b158-4416-946b-e9ac5816f94c" providerId="ADAL" clId="{A58B41FD-AF29-4412-9D91-DFC1670ECA14}" dt="2025-01-15T17:15:47.732" v="1004" actId="14429"/>
          <ac:spMkLst>
            <pc:docMk/>
            <pc:sldMk cId="1957127542" sldId="2147471716"/>
            <ac:spMk id="16" creationId="{EE93F0AE-C88D-57BE-84B5-0F0F83F789D0}"/>
          </ac:spMkLst>
        </pc:spChg>
        <pc:grpChg chg="mod modVis">
          <ac:chgData name="David Stewart" userId="40cffe60-b158-4416-946b-e9ac5816f94c" providerId="ADAL" clId="{A58B41FD-AF29-4412-9D91-DFC1670ECA14}" dt="2025-01-15T17:15:14.666" v="962" actId="14429"/>
          <ac:grpSpMkLst>
            <pc:docMk/>
            <pc:sldMk cId="1957127542" sldId="2147471716"/>
            <ac:grpSpMk id="11" creationId="{5779510B-909C-2259-3259-DD1C3491B5B8}"/>
          </ac:grpSpMkLst>
        </pc:grpChg>
      </pc:sldChg>
      <pc:sldChg chg="add del">
        <pc:chgData name="David Stewart" userId="40cffe60-b158-4416-946b-e9ac5816f94c" providerId="ADAL" clId="{A58B41FD-AF29-4412-9D91-DFC1670ECA14}" dt="2025-01-15T17:08:29.373" v="894"/>
        <pc:sldMkLst>
          <pc:docMk/>
          <pc:sldMk cId="3370005367" sldId="2147471716"/>
        </pc:sldMkLst>
      </pc:sldChg>
      <pc:sldChg chg="add del">
        <pc:chgData name="David Stewart" userId="40cffe60-b158-4416-946b-e9ac5816f94c" providerId="ADAL" clId="{A58B41FD-AF29-4412-9D91-DFC1670ECA14}" dt="2025-01-15T17:08:24.879" v="892"/>
        <pc:sldMkLst>
          <pc:docMk/>
          <pc:sldMk cId="4207477478" sldId="2147471716"/>
        </pc:sldMkLst>
      </pc:sldChg>
      <pc:sldChg chg="delSp modSp add mod ord delAnim modAnim modNotesTx">
        <pc:chgData name="David Stewart" userId="40cffe60-b158-4416-946b-e9ac5816f94c" providerId="ADAL" clId="{A58B41FD-AF29-4412-9D91-DFC1670ECA14}" dt="2025-01-15T17:18:13.195" v="1086"/>
        <pc:sldMkLst>
          <pc:docMk/>
          <pc:sldMk cId="372447846" sldId="2147471717"/>
        </pc:sldMkLst>
        <pc:spChg chg="mod">
          <ac:chgData name="David Stewart" userId="40cffe60-b158-4416-946b-e9ac5816f94c" providerId="ADAL" clId="{A58B41FD-AF29-4412-9D91-DFC1670ECA14}" dt="2025-01-15T17:16:39.970" v="1040" actId="20577"/>
          <ac:spMkLst>
            <pc:docMk/>
            <pc:sldMk cId="372447846" sldId="2147471717"/>
            <ac:spMk id="2" creationId="{74334479-36C6-0F0F-56D1-6F82080E1E21}"/>
          </ac:spMkLst>
        </pc:spChg>
        <pc:spChg chg="mod">
          <ac:chgData name="David Stewart" userId="40cffe60-b158-4416-946b-e9ac5816f94c" providerId="ADAL" clId="{A58B41FD-AF29-4412-9D91-DFC1670ECA14}" dt="2025-01-15T17:17:19.378" v="1082" actId="20577"/>
          <ac:spMkLst>
            <pc:docMk/>
            <pc:sldMk cId="372447846" sldId="2147471717"/>
            <ac:spMk id="5" creationId="{74CFECF8-CBC7-9334-EC4B-1B46A43766AB}"/>
          </ac:spMkLst>
        </pc:spChg>
        <pc:spChg chg="mod">
          <ac:chgData name="David Stewart" userId="40cffe60-b158-4416-946b-e9ac5816f94c" providerId="ADAL" clId="{A58B41FD-AF29-4412-9D91-DFC1670ECA14}" dt="2025-01-15T17:17:00.264" v="1045" actId="12"/>
          <ac:spMkLst>
            <pc:docMk/>
            <pc:sldMk cId="372447846" sldId="2147471717"/>
            <ac:spMk id="9" creationId="{07D558DE-397C-5CEB-FA18-DBA13A547608}"/>
          </ac:spMkLst>
        </pc:spChg>
        <pc:spChg chg="mod modVis">
          <ac:chgData name="David Stewart" userId="40cffe60-b158-4416-946b-e9ac5816f94c" providerId="ADAL" clId="{A58B41FD-AF29-4412-9D91-DFC1670ECA14}" dt="2025-01-15T17:17:24.906" v="1084" actId="14429"/>
          <ac:spMkLst>
            <pc:docMk/>
            <pc:sldMk cId="372447846" sldId="2147471717"/>
            <ac:spMk id="16" creationId="{67F0A5E8-C6A3-D9FA-1D42-40E0BE419CF3}"/>
          </ac:spMkLst>
        </pc:spChg>
      </pc:sldChg>
      <pc:sldChg chg="modSp add mod modAnim modNotesTx">
        <pc:chgData name="David Stewart" userId="40cffe60-b158-4416-946b-e9ac5816f94c" providerId="ADAL" clId="{A58B41FD-AF29-4412-9D91-DFC1670ECA14}" dt="2025-01-15T17:19:29.949" v="1124" actId="14429"/>
        <pc:sldMkLst>
          <pc:docMk/>
          <pc:sldMk cId="1625433219" sldId="2147471718"/>
        </pc:sldMkLst>
        <pc:spChg chg="mod">
          <ac:chgData name="David Stewart" userId="40cffe60-b158-4416-946b-e9ac5816f94c" providerId="ADAL" clId="{A58B41FD-AF29-4412-9D91-DFC1670ECA14}" dt="2025-01-15T17:19:24.017" v="1123" actId="20577"/>
          <ac:spMkLst>
            <pc:docMk/>
            <pc:sldMk cId="1625433219" sldId="2147471718"/>
            <ac:spMk id="2" creationId="{BC8E6BA8-1047-0BE4-3FEB-639A5D2C2BA6}"/>
          </ac:spMkLst>
        </pc:spChg>
        <pc:spChg chg="mod">
          <ac:chgData name="David Stewart" userId="40cffe60-b158-4416-946b-e9ac5816f94c" providerId="ADAL" clId="{A58B41FD-AF29-4412-9D91-DFC1670ECA14}" dt="2025-01-15T17:19:03.163" v="1095"/>
          <ac:spMkLst>
            <pc:docMk/>
            <pc:sldMk cId="1625433219" sldId="2147471718"/>
            <ac:spMk id="5" creationId="{A3F08343-6FC9-1A7A-3FC2-2BD47497B739}"/>
          </ac:spMkLst>
        </pc:spChg>
        <pc:spChg chg="mod">
          <ac:chgData name="David Stewart" userId="40cffe60-b158-4416-946b-e9ac5816f94c" providerId="ADAL" clId="{A58B41FD-AF29-4412-9D91-DFC1670ECA14}" dt="2025-01-15T17:18:50.512" v="1094" actId="255"/>
          <ac:spMkLst>
            <pc:docMk/>
            <pc:sldMk cId="1625433219" sldId="2147471718"/>
            <ac:spMk id="9" creationId="{D750C3E5-322F-AC54-7A7C-AE5E7F883E96}"/>
          </ac:spMkLst>
        </pc:spChg>
        <pc:spChg chg="mod modVis">
          <ac:chgData name="David Stewart" userId="40cffe60-b158-4416-946b-e9ac5816f94c" providerId="ADAL" clId="{A58B41FD-AF29-4412-9D91-DFC1670ECA14}" dt="2025-01-15T17:19:29.949" v="1124" actId="14429"/>
          <ac:spMkLst>
            <pc:docMk/>
            <pc:sldMk cId="1625433219" sldId="2147471718"/>
            <ac:spMk id="16" creationId="{DFCB5285-7F59-1F33-9AC9-4758B9F8E238}"/>
          </ac:spMkLst>
        </pc:spChg>
      </pc:sldChg>
      <pc:sldChg chg="add">
        <pc:chgData name="David Stewart" userId="40cffe60-b158-4416-946b-e9ac5816f94c" providerId="ADAL" clId="{A58B41FD-AF29-4412-9D91-DFC1670ECA14}" dt="2025-01-15T18:02:04.345" v="1655"/>
        <pc:sldMkLst>
          <pc:docMk/>
          <pc:sldMk cId="4217780815" sldId="214747171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06/02/2025</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06/02/2025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dirty="0"/>
              <a:t>Teacher Notes</a:t>
            </a:r>
            <a:endParaRPr lang="en-US" sz="1200"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Introduction:</a:t>
            </a:r>
            <a:endParaRPr lang="en-US" sz="1200"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PowerPoint presentation provides:</a:t>
            </a:r>
            <a:br>
              <a:rPr lang="en-US" sz="1200" dirty="0"/>
            </a:b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introduction to the 10X challenge and how it will work across the 4 weeks.</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to encourage students to think about what it means to be an entrepreneur.</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The opportunity to listen to other young entrepreneurs and learn from their experience.</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Guiding you through the 4-week challenge:</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We have also provided weekly slides corresponding with the 4 weeks of the 10X challenge.</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Each of the further four presentations can be found on the 10X Challenge platform within the relevant weekly section, and these contain the following:</a:t>
            </a:r>
          </a:p>
          <a:p>
            <a:pPr marL="0" lvl="0" indent="0" algn="l" rtl="0">
              <a:lnSpc>
                <a:spcPct val="100000"/>
              </a:lnSpc>
              <a:spcBef>
                <a:spcPts val="0"/>
              </a:spcBef>
              <a:spcAft>
                <a:spcPts val="0"/>
              </a:spcAft>
              <a:buSzPts val="1400"/>
              <a:buNone/>
            </a:pP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 reminder of the tasks the students will need to think about and complete that week, together with a list of resources that will help them.</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that is linked to the tasks for that week to help them to succeed.</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Note: </a:t>
            </a:r>
            <a:r>
              <a:rPr lang="en-US" sz="1200" dirty="0"/>
              <a:t>Depending on how much time you have in advance of the challenge you may want to do some of the introductory activities earlier.</a:t>
            </a:r>
          </a:p>
          <a:p>
            <a:pPr marL="0" lvl="0" indent="0" algn="l" rtl="0">
              <a:lnSpc>
                <a:spcPct val="100000"/>
              </a:lnSpc>
              <a:spcBef>
                <a:spcPts val="0"/>
              </a:spcBef>
              <a:spcAft>
                <a:spcPts val="0"/>
              </a:spcAft>
              <a:buSzPts val="1400"/>
              <a:buNone/>
            </a:pPr>
            <a:endParaRPr lang="en-US" sz="1200"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16518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30BA9-09E0-C652-3F68-80B65E38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8630E-F47A-EE71-73B5-8AF5F8FE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4A36A-769B-8640-2EC1-A6341DBD4AA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526958-D87D-BDD1-5483-7EAAE56F94DE}"/>
              </a:ext>
            </a:extLst>
          </p:cNvPr>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2400945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E7C9-A1A0-8DDF-A2BD-2FC8FE1A5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748B5-6185-28DF-0F9E-C30AE2064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65413-E137-7913-1BBF-D49D722EA7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317BA0-715F-FD5E-A802-F5A897813F60}"/>
              </a:ext>
            </a:extLst>
          </p:cNvPr>
          <p:cNvSpPr>
            <a:spLocks noGrp="1"/>
          </p:cNvSpPr>
          <p:nvPr>
            <p:ph type="sldNum" sz="quarter" idx="5"/>
          </p:nvPr>
        </p:nvSpPr>
        <p:spPr/>
        <p:txBody>
          <a:bodyPr/>
          <a:lstStyle/>
          <a:p>
            <a:fld id="{C507AAB2-0019-4156-B2C5-EBC3259D852C}" type="slidenum">
              <a:rPr lang="en-GB" smtClean="0"/>
              <a:t>11</a:t>
            </a:fld>
            <a:endParaRPr lang="en-GB"/>
          </a:p>
        </p:txBody>
      </p:sp>
    </p:spTree>
    <p:extLst>
      <p:ext uri="{BB962C8B-B14F-4D97-AF65-F5344CB8AC3E}">
        <p14:creationId xmlns:p14="http://schemas.microsoft.com/office/powerpoint/2010/main" val="132978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14</a:t>
            </a:fld>
            <a:endParaRPr lang="en-GB"/>
          </a:p>
        </p:txBody>
      </p:sp>
    </p:spTree>
    <p:extLst>
      <p:ext uri="{BB962C8B-B14F-4D97-AF65-F5344CB8AC3E}">
        <p14:creationId xmlns:p14="http://schemas.microsoft.com/office/powerpoint/2010/main" val="144094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DD1B-9B3B-1E40-4F79-7A50F3B46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FDF25-3E26-6CD5-8E5B-A98A431DE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11F71-D295-1A41-34EA-0DBD39699F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FED381-F856-E9F9-1674-CA7EAF18CA73}"/>
              </a:ext>
            </a:extLst>
          </p:cNvPr>
          <p:cNvSpPr>
            <a:spLocks noGrp="1"/>
          </p:cNvSpPr>
          <p:nvPr>
            <p:ph type="sldNum" sz="quarter" idx="5"/>
          </p:nvPr>
        </p:nvSpPr>
        <p:spPr/>
        <p:txBody>
          <a:bodyPr/>
          <a:lstStyle/>
          <a:p>
            <a:fld id="{C507AAB2-0019-4156-B2C5-EBC3259D852C}" type="slidenum">
              <a:rPr lang="en-GB" smtClean="0"/>
              <a:t>17</a:t>
            </a:fld>
            <a:endParaRPr lang="en-GB"/>
          </a:p>
        </p:txBody>
      </p:sp>
    </p:spTree>
    <p:extLst>
      <p:ext uri="{BB962C8B-B14F-4D97-AF65-F5344CB8AC3E}">
        <p14:creationId xmlns:p14="http://schemas.microsoft.com/office/powerpoint/2010/main" val="246608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694A2-DD3D-DFEF-A4DC-388677C16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F569B-8A71-5635-6BC9-9B88FA879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A3632-ECAB-47D7-5608-A684CBB584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National Competition take place at the end of the challenge and is split into 4 main award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Best Overall Business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10X for Good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Best in Sustainability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Most Inspiring Individual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Entry for the National Competitions is further split into two different age groups (11-14 and 15+), meaning there are two of each award and a total of 8 awards handed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criteria for each award category will be covered in the next few slides.</a:t>
            </a:r>
          </a:p>
          <a:p>
            <a:endParaRPr lang="en-GB" dirty="0"/>
          </a:p>
          <a:p>
            <a:endParaRPr lang="en-GB" dirty="0"/>
          </a:p>
        </p:txBody>
      </p:sp>
      <p:sp>
        <p:nvSpPr>
          <p:cNvPr id="4" name="Slide Number Placeholder 3">
            <a:extLst>
              <a:ext uri="{FF2B5EF4-FFF2-40B4-BE49-F238E27FC236}">
                <a16:creationId xmlns:a16="http://schemas.microsoft.com/office/drawing/2014/main" id="{19F3A49E-15FF-D3B1-0A3A-20D43FE5ED93}"/>
              </a:ext>
            </a:extLst>
          </p:cNvPr>
          <p:cNvSpPr>
            <a:spLocks noGrp="1"/>
          </p:cNvSpPr>
          <p:nvPr>
            <p:ph type="sldNum" sz="quarter" idx="5"/>
          </p:nvPr>
        </p:nvSpPr>
        <p:spPr/>
        <p:txBody>
          <a:bodyPr/>
          <a:lstStyle/>
          <a:p>
            <a:fld id="{C507AAB2-0019-4156-B2C5-EBC3259D852C}" type="slidenum">
              <a:rPr lang="en-GB" smtClean="0"/>
              <a:t>18</a:t>
            </a:fld>
            <a:endParaRPr lang="en-GB"/>
          </a:p>
        </p:txBody>
      </p:sp>
    </p:spTree>
    <p:extLst>
      <p:ext uri="{BB962C8B-B14F-4D97-AF65-F5344CB8AC3E}">
        <p14:creationId xmlns:p14="http://schemas.microsoft.com/office/powerpoint/2010/main" val="1018035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3A688-4E9F-14D5-B424-F0B919872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E4C86-171D-8A31-84B6-EDF7C6BD7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B8E09-4203-1AC9-C99D-B09344E4DB73}"/>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10X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b="1" u="sng" dirty="0"/>
          </a:p>
          <a:p>
            <a:pPr marL="0" lvl="0" indent="0" algn="l" rtl="0">
              <a:lnSpc>
                <a:spcPct val="100000"/>
              </a:lnSpc>
              <a:spcBef>
                <a:spcPts val="0"/>
              </a:spcBef>
              <a:spcAft>
                <a:spcPts val="0"/>
              </a:spcAft>
              <a:buSzPts val="1400"/>
              <a:buNone/>
            </a:pPr>
            <a:r>
              <a:rPr lang="en-US" b="1" u="sng" dirty="0"/>
              <a:t>Students will also be asked to submit their completed 10X Challenge Workbooks as part of the entry requirements</a:t>
            </a:r>
            <a:r>
              <a:rPr lang="en-US" b="0" dirty="0"/>
              <a:t>, however this is intended to be filled in gradually during the course of the next 4 weeks.</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You may wish to expand on any of the provided examples of community-driven businesses.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Providing gift boxes for disadvantaged members of your community, that customers can ‘sponsor’.</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Creating a product designed to ease stress and anxiety, (e.g. stress balls, fidget spinners </a:t>
            </a:r>
            <a:r>
              <a:rPr lang="en-US" b="0" dirty="0" err="1"/>
              <a:t>etc</a:t>
            </a:r>
            <a:r>
              <a:rPr lang="en-US" b="0" dirty="0"/>
              <a:t>).</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Crafting special bandanas designed specifically for guide dogs.</a:t>
            </a:r>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10X Challenge Workbook</a:t>
            </a:r>
          </a:p>
          <a:p>
            <a:pPr marL="0" marR="0" lvl="0" indent="0" algn="l" rtl="0">
              <a:lnSpc>
                <a:spcPct val="100000"/>
              </a:lnSpc>
              <a:spcBef>
                <a:spcPts val="0"/>
              </a:spcBef>
              <a:spcAft>
                <a:spcPts val="0"/>
              </a:spcAft>
              <a:buClr>
                <a:schemeClr val="dk1"/>
              </a:buClr>
              <a:buSzPts val="1200"/>
              <a:buFont typeface="Arial"/>
              <a:buNone/>
            </a:pPr>
            <a:r>
              <a:rPr lang="en-US" dirty="0"/>
              <a:t>Communities Top Tips Guide</a:t>
            </a:r>
          </a:p>
        </p:txBody>
      </p:sp>
      <p:sp>
        <p:nvSpPr>
          <p:cNvPr id="4" name="Slide Number Placeholder 3">
            <a:extLst>
              <a:ext uri="{FF2B5EF4-FFF2-40B4-BE49-F238E27FC236}">
                <a16:creationId xmlns:a16="http://schemas.microsoft.com/office/drawing/2014/main" id="{1A3BB2ED-511E-F4BD-9C6B-123379BFCD53}"/>
              </a:ext>
            </a:extLst>
          </p:cNvPr>
          <p:cNvSpPr>
            <a:spLocks noGrp="1"/>
          </p:cNvSpPr>
          <p:nvPr>
            <p:ph type="sldNum" sz="quarter" idx="5"/>
          </p:nvPr>
        </p:nvSpPr>
        <p:spPr/>
        <p:txBody>
          <a:bodyPr/>
          <a:lstStyle/>
          <a:p>
            <a:fld id="{C507AAB2-0019-4156-B2C5-EBC3259D852C}" type="slidenum">
              <a:rPr lang="en-GB" smtClean="0"/>
              <a:t>19</a:t>
            </a:fld>
            <a:endParaRPr lang="en-GB"/>
          </a:p>
        </p:txBody>
      </p:sp>
    </p:spTree>
    <p:extLst>
      <p:ext uri="{BB962C8B-B14F-4D97-AF65-F5344CB8AC3E}">
        <p14:creationId xmlns:p14="http://schemas.microsoft.com/office/powerpoint/2010/main" val="3082054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A189F-5DB7-79AF-73B2-31857298D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7C8CC-EC94-454B-B85D-A3D35C145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024F4-AFCE-4D0D-6032-7D59A706AC14}"/>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10X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b="1" u="sng" dirty="0"/>
          </a:p>
          <a:p>
            <a:pPr marL="0" lvl="0" indent="0" algn="l" rtl="0">
              <a:lnSpc>
                <a:spcPct val="100000"/>
              </a:lnSpc>
              <a:spcBef>
                <a:spcPts val="0"/>
              </a:spcBef>
              <a:spcAft>
                <a:spcPts val="0"/>
              </a:spcAft>
              <a:buSzPts val="1400"/>
              <a:buNone/>
            </a:pPr>
            <a:r>
              <a:rPr lang="en-US" b="1" u="sng" dirty="0"/>
              <a:t>Students will also be asked to submit their completed 10X Challenge Workbooks as part of the entry requirements</a:t>
            </a:r>
            <a:r>
              <a:rPr lang="en-US" b="0" dirty="0"/>
              <a:t>, however this is intended to be filled in gradually during the course of the next 4 weeks.</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You may wish to expand on any of the provided examples of sustainable businesses.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Recycling waste-paper to make and sell cards.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Using biodegradable materials for making </a:t>
            </a:r>
            <a:r>
              <a:rPr lang="en-US" b="0" dirty="0" err="1"/>
              <a:t>jewellery</a:t>
            </a:r>
            <a:r>
              <a:rPr lang="en-US" b="0" dirty="0"/>
              <a:t>, such as clay beads.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Repurposing old clothing by turning it into scrunchies or other hair accessories.</a:t>
            </a:r>
            <a:endParaRPr lang="en-US" b="1" dirty="0"/>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10X Challenge Workbook</a:t>
            </a:r>
          </a:p>
          <a:p>
            <a:pPr marL="0" marR="0" lvl="0" indent="0" algn="l" rtl="0">
              <a:lnSpc>
                <a:spcPct val="100000"/>
              </a:lnSpc>
              <a:spcBef>
                <a:spcPts val="0"/>
              </a:spcBef>
              <a:spcAft>
                <a:spcPts val="0"/>
              </a:spcAft>
              <a:buClr>
                <a:schemeClr val="dk1"/>
              </a:buClr>
              <a:buSzPts val="1200"/>
              <a:buFont typeface="Arial"/>
              <a:buNone/>
            </a:pPr>
            <a:r>
              <a:rPr lang="en-US" dirty="0"/>
              <a:t>Sustainability Top Tips Guide</a:t>
            </a:r>
          </a:p>
          <a:p>
            <a:pPr marL="0" marR="0" lvl="0" indent="0" algn="l" rtl="0">
              <a:lnSpc>
                <a:spcPct val="100000"/>
              </a:lnSpc>
              <a:spcBef>
                <a:spcPts val="0"/>
              </a:spcBef>
              <a:spcAft>
                <a:spcPts val="0"/>
              </a:spcAft>
              <a:buClr>
                <a:schemeClr val="dk1"/>
              </a:buClr>
              <a:buSzPts val="1200"/>
              <a:buFont typeface="Arial"/>
              <a:buNone/>
            </a:pPr>
            <a:endParaRPr lang="en-US" dirty="0"/>
          </a:p>
        </p:txBody>
      </p:sp>
      <p:sp>
        <p:nvSpPr>
          <p:cNvPr id="4" name="Slide Number Placeholder 3">
            <a:extLst>
              <a:ext uri="{FF2B5EF4-FFF2-40B4-BE49-F238E27FC236}">
                <a16:creationId xmlns:a16="http://schemas.microsoft.com/office/drawing/2014/main" id="{7BB7D11C-6F22-742F-4650-54D37E66FD61}"/>
              </a:ext>
            </a:extLst>
          </p:cNvPr>
          <p:cNvSpPr>
            <a:spLocks noGrp="1"/>
          </p:cNvSpPr>
          <p:nvPr>
            <p:ph type="sldNum" sz="quarter" idx="5"/>
          </p:nvPr>
        </p:nvSpPr>
        <p:spPr/>
        <p:txBody>
          <a:bodyPr/>
          <a:lstStyle/>
          <a:p>
            <a:fld id="{C507AAB2-0019-4156-B2C5-EBC3259D852C}" type="slidenum">
              <a:rPr lang="en-GB" smtClean="0"/>
              <a:t>20</a:t>
            </a:fld>
            <a:endParaRPr lang="en-GB"/>
          </a:p>
        </p:txBody>
      </p:sp>
    </p:spTree>
    <p:extLst>
      <p:ext uri="{BB962C8B-B14F-4D97-AF65-F5344CB8AC3E}">
        <p14:creationId xmlns:p14="http://schemas.microsoft.com/office/powerpoint/2010/main" val="681435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03A30-380D-35EB-9298-B633F9733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4AF7F-1AA4-8A12-F702-2E10A2D77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1A34B-58FE-405C-3340-4D12B4A15327}"/>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10X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Students will also be asked to submit their completed </a:t>
            </a:r>
            <a:r>
              <a:rPr lang="en-US" b="1" dirty="0"/>
              <a:t>10X Challenge Workbooks</a:t>
            </a:r>
            <a:r>
              <a:rPr lang="en-US" b="0" dirty="0"/>
              <a:t> as part of the entry requirements, however this is intended to be filled in gradually during the course of the next 4 weeks.</a:t>
            </a:r>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10X Challenge Workbook</a:t>
            </a:r>
          </a:p>
          <a:p>
            <a:pPr marL="0" marR="0" lvl="0" indent="0" algn="l" rtl="0">
              <a:lnSpc>
                <a:spcPct val="100000"/>
              </a:lnSpc>
              <a:spcBef>
                <a:spcPts val="0"/>
              </a:spcBef>
              <a:spcAft>
                <a:spcPts val="0"/>
              </a:spcAft>
              <a:buClr>
                <a:schemeClr val="dk1"/>
              </a:buClr>
              <a:buSzPts val="1200"/>
              <a:buFont typeface="Arial"/>
              <a:buNone/>
            </a:pPr>
            <a:endParaRPr lang="en-US" dirty="0"/>
          </a:p>
        </p:txBody>
      </p:sp>
      <p:sp>
        <p:nvSpPr>
          <p:cNvPr id="4" name="Slide Number Placeholder 3">
            <a:extLst>
              <a:ext uri="{FF2B5EF4-FFF2-40B4-BE49-F238E27FC236}">
                <a16:creationId xmlns:a16="http://schemas.microsoft.com/office/drawing/2014/main" id="{7BD9326C-A2BA-99A8-3AC9-01DB0706A068}"/>
              </a:ext>
            </a:extLst>
          </p:cNvPr>
          <p:cNvSpPr>
            <a:spLocks noGrp="1"/>
          </p:cNvSpPr>
          <p:nvPr>
            <p:ph type="sldNum" sz="quarter" idx="5"/>
          </p:nvPr>
        </p:nvSpPr>
        <p:spPr/>
        <p:txBody>
          <a:bodyPr/>
          <a:lstStyle/>
          <a:p>
            <a:fld id="{C507AAB2-0019-4156-B2C5-EBC3259D852C}" type="slidenum">
              <a:rPr lang="en-GB" smtClean="0"/>
              <a:t>21</a:t>
            </a:fld>
            <a:endParaRPr lang="en-GB"/>
          </a:p>
        </p:txBody>
      </p:sp>
    </p:spTree>
    <p:extLst>
      <p:ext uri="{BB962C8B-B14F-4D97-AF65-F5344CB8AC3E}">
        <p14:creationId xmlns:p14="http://schemas.microsoft.com/office/powerpoint/2010/main" val="1947593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7158-61D9-1579-763F-0070998ED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2BB30-C180-795C-4887-178E04C97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FB02F-95E7-7192-D9B2-3A1343625036}"/>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10X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Students will also be asked to submit their completed </a:t>
            </a:r>
            <a:r>
              <a:rPr lang="en-US" b="1" dirty="0"/>
              <a:t>10X Challenge Workbooks</a:t>
            </a:r>
            <a:r>
              <a:rPr lang="en-US" b="0" dirty="0"/>
              <a:t> as part of the entry requirements, however this is intended to be filled in gradually during the course of the next 4 weeks.</a:t>
            </a:r>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10X Challenge Workbook</a:t>
            </a:r>
          </a:p>
          <a:p>
            <a:pPr marL="0" marR="0" lvl="0" indent="0" algn="l" rtl="0">
              <a:lnSpc>
                <a:spcPct val="100000"/>
              </a:lnSpc>
              <a:spcBef>
                <a:spcPts val="0"/>
              </a:spcBef>
              <a:spcAft>
                <a:spcPts val="0"/>
              </a:spcAft>
              <a:buClr>
                <a:schemeClr val="dk1"/>
              </a:buClr>
              <a:buSzPts val="1200"/>
              <a:buFont typeface="Arial"/>
              <a:buNone/>
            </a:pPr>
            <a:r>
              <a:rPr lang="en-US" dirty="0"/>
              <a:t>Marketing Top Tips Guide</a:t>
            </a:r>
          </a:p>
          <a:p>
            <a:pPr marL="0" marR="0" lvl="0" indent="0" algn="l" rtl="0">
              <a:lnSpc>
                <a:spcPct val="100000"/>
              </a:lnSpc>
              <a:spcBef>
                <a:spcPts val="0"/>
              </a:spcBef>
              <a:spcAft>
                <a:spcPts val="0"/>
              </a:spcAft>
              <a:buClr>
                <a:schemeClr val="dk1"/>
              </a:buClr>
              <a:buSzPts val="1200"/>
              <a:buFont typeface="Arial"/>
              <a:buNone/>
            </a:pPr>
            <a:r>
              <a:rPr lang="en-US" dirty="0"/>
              <a:t>Pop-Up Shops Top Tips Guide</a:t>
            </a:r>
          </a:p>
        </p:txBody>
      </p:sp>
      <p:sp>
        <p:nvSpPr>
          <p:cNvPr id="4" name="Slide Number Placeholder 3">
            <a:extLst>
              <a:ext uri="{FF2B5EF4-FFF2-40B4-BE49-F238E27FC236}">
                <a16:creationId xmlns:a16="http://schemas.microsoft.com/office/drawing/2014/main" id="{E1F8A771-480C-BF44-6BDE-2D1AF43A2313}"/>
              </a:ext>
            </a:extLst>
          </p:cNvPr>
          <p:cNvSpPr>
            <a:spLocks noGrp="1"/>
          </p:cNvSpPr>
          <p:nvPr>
            <p:ph type="sldNum" sz="quarter" idx="5"/>
          </p:nvPr>
        </p:nvSpPr>
        <p:spPr/>
        <p:txBody>
          <a:bodyPr/>
          <a:lstStyle/>
          <a:p>
            <a:fld id="{C507AAB2-0019-4156-B2C5-EBC3259D852C}" type="slidenum">
              <a:rPr lang="en-GB" smtClean="0"/>
              <a:t>22</a:t>
            </a:fld>
            <a:endParaRPr lang="en-GB"/>
          </a:p>
        </p:txBody>
      </p:sp>
    </p:spTree>
    <p:extLst>
      <p:ext uri="{BB962C8B-B14F-4D97-AF65-F5344CB8AC3E}">
        <p14:creationId xmlns:p14="http://schemas.microsoft.com/office/powerpoint/2010/main" val="3554287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23</a:t>
            </a:fld>
            <a:endParaRPr lang="en-GB"/>
          </a:p>
        </p:txBody>
      </p:sp>
    </p:spTree>
    <p:extLst>
      <p:ext uri="{BB962C8B-B14F-4D97-AF65-F5344CB8AC3E}">
        <p14:creationId xmlns:p14="http://schemas.microsoft.com/office/powerpoint/2010/main" val="414019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This presentation provides an overview of the 10X Challenge. This is intended to excite the students about exploring their ideas and putting them into practice.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Note: </a:t>
            </a:r>
            <a:r>
              <a:rPr lang="en-US" dirty="0"/>
              <a:t>Use the 10X Challenge Word Guide throughout the presentations to provide students with explanations all of term used throughout the </a:t>
            </a:r>
            <a:r>
              <a:rPr lang="en-US" dirty="0" err="1"/>
              <a:t>programme</a:t>
            </a:r>
            <a:r>
              <a:rPr lang="en-US" dirty="0"/>
              <a:t> such as 'profit’.</a:t>
            </a:r>
          </a:p>
        </p:txBody>
      </p:sp>
      <p:sp>
        <p:nvSpPr>
          <p:cNvPr id="4" name="Slide Number Placeholder 3"/>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3023134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F82C0-9A7E-4C9A-4867-18D9494F6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4E08C-17FF-5EC9-8A54-3BDA665192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C57B8-B006-FEFC-F198-7A4AC8966FA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D421C7-744E-3C9A-599D-3BC848DAA3E0}"/>
              </a:ext>
            </a:extLst>
          </p:cNvPr>
          <p:cNvSpPr>
            <a:spLocks noGrp="1"/>
          </p:cNvSpPr>
          <p:nvPr>
            <p:ph type="sldNum" sz="quarter" idx="5"/>
          </p:nvPr>
        </p:nvSpPr>
        <p:spPr/>
        <p:txBody>
          <a:bodyPr/>
          <a:lstStyle/>
          <a:p>
            <a:fld id="{C507AAB2-0019-4156-B2C5-EBC3259D852C}" type="slidenum">
              <a:rPr lang="en-GB" smtClean="0"/>
              <a:t>24</a:t>
            </a:fld>
            <a:endParaRPr lang="en-GB"/>
          </a:p>
        </p:txBody>
      </p:sp>
    </p:spTree>
    <p:extLst>
      <p:ext uri="{BB962C8B-B14F-4D97-AF65-F5344CB8AC3E}">
        <p14:creationId xmlns:p14="http://schemas.microsoft.com/office/powerpoint/2010/main" val="3093313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7584-4E87-D7EE-2C85-0986C6464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F7243-DD19-FCCD-CE4A-DBA5512F4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11CC1-281F-9EAE-D082-7A1F9C9290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34249A-772D-93D3-5522-38595B6CC9A1}"/>
              </a:ext>
            </a:extLst>
          </p:cNvPr>
          <p:cNvSpPr>
            <a:spLocks noGrp="1"/>
          </p:cNvSpPr>
          <p:nvPr>
            <p:ph type="sldNum" sz="quarter" idx="5"/>
          </p:nvPr>
        </p:nvSpPr>
        <p:spPr/>
        <p:txBody>
          <a:bodyPr/>
          <a:lstStyle/>
          <a:p>
            <a:fld id="{C507AAB2-0019-4156-B2C5-EBC3259D852C}" type="slidenum">
              <a:rPr lang="en-GB" smtClean="0"/>
              <a:t>25</a:t>
            </a:fld>
            <a:endParaRPr lang="en-GB"/>
          </a:p>
        </p:txBody>
      </p:sp>
    </p:spTree>
    <p:extLst>
      <p:ext uri="{BB962C8B-B14F-4D97-AF65-F5344CB8AC3E}">
        <p14:creationId xmlns:p14="http://schemas.microsoft.com/office/powerpoint/2010/main" val="2966061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E3CD6-1936-10B2-CD19-CD0BD2562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16D68-747D-A838-873A-A1449ED40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BF6A6-351E-4FF6-3FED-8F7263E5768D}"/>
              </a:ext>
            </a:extLst>
          </p:cNvPr>
          <p:cNvSpPr>
            <a:spLocks noGrp="1"/>
          </p:cNvSpPr>
          <p:nvPr>
            <p:ph type="body" idx="1"/>
          </p:nvPr>
        </p:nvSpPr>
        <p:spPr/>
        <p:txBody>
          <a:bodyPr/>
          <a:lstStyle/>
          <a:p>
            <a:r>
              <a:rPr lang="en-GB" b="1" dirty="0"/>
              <a:t>Teacher Note</a:t>
            </a:r>
          </a:p>
          <a:p>
            <a:endParaRPr lang="en-GB" b="1" dirty="0"/>
          </a:p>
          <a:p>
            <a:r>
              <a:rPr lang="en-GB" b="0" dirty="0"/>
              <a:t>These 5 lesson plans are entirely free and can be accessed from the 10X Challenge website once logged in.</a:t>
            </a:r>
          </a:p>
          <a:p>
            <a:endParaRPr lang="en-GB" b="0" dirty="0"/>
          </a:p>
          <a:p>
            <a:r>
              <a:rPr lang="en-GB" b="0" dirty="0"/>
              <a:t>https://www.10xchallenge.org.uk/en/10x-lesson-plans</a:t>
            </a:r>
          </a:p>
          <a:p>
            <a:endParaRPr lang="en-GB" dirty="0"/>
          </a:p>
        </p:txBody>
      </p:sp>
      <p:sp>
        <p:nvSpPr>
          <p:cNvPr id="4" name="Slide Number Placeholder 3">
            <a:extLst>
              <a:ext uri="{FF2B5EF4-FFF2-40B4-BE49-F238E27FC236}">
                <a16:creationId xmlns:a16="http://schemas.microsoft.com/office/drawing/2014/main" id="{9591F33F-9D15-45DE-38C4-DBF7C5183858}"/>
              </a:ext>
            </a:extLst>
          </p:cNvPr>
          <p:cNvSpPr>
            <a:spLocks noGrp="1"/>
          </p:cNvSpPr>
          <p:nvPr>
            <p:ph type="sldNum" sz="quarter" idx="5"/>
          </p:nvPr>
        </p:nvSpPr>
        <p:spPr/>
        <p:txBody>
          <a:bodyPr/>
          <a:lstStyle/>
          <a:p>
            <a:fld id="{C507AAB2-0019-4156-B2C5-EBC3259D852C}" type="slidenum">
              <a:rPr lang="en-GB" smtClean="0"/>
              <a:t>26</a:t>
            </a:fld>
            <a:endParaRPr lang="en-GB"/>
          </a:p>
        </p:txBody>
      </p:sp>
    </p:spTree>
    <p:extLst>
      <p:ext uri="{BB962C8B-B14F-4D97-AF65-F5344CB8AC3E}">
        <p14:creationId xmlns:p14="http://schemas.microsoft.com/office/powerpoint/2010/main" val="2647029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27</a:t>
            </a:fld>
            <a:endParaRPr lang="en-GB"/>
          </a:p>
        </p:txBody>
      </p:sp>
    </p:spTree>
    <p:extLst>
      <p:ext uri="{BB962C8B-B14F-4D97-AF65-F5344CB8AC3E}">
        <p14:creationId xmlns:p14="http://schemas.microsoft.com/office/powerpoint/2010/main" val="125008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A0D56-E8E8-F2DE-E698-485476B80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65390-8CB0-C449-D238-ADA4E37A7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18BCF-578C-065E-CD30-6CFBC19B0356}"/>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Ask the students what kind of things/characteristics would make someone a good entrepreneur?</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Use the next slide to </a:t>
            </a:r>
            <a:r>
              <a:rPr lang="en-US" dirty="0" err="1"/>
              <a:t>summarise</a:t>
            </a:r>
            <a:r>
              <a:rPr lang="en-US" dirty="0"/>
              <a:t> their ideas of what an entrepreneur is. Some ideas include: great communicator, problem-solver, risk-taker, open to learn, ambitious, creative, motivated</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Note: </a:t>
            </a:r>
            <a:r>
              <a:rPr lang="en-US" b="0" dirty="0"/>
              <a:t>Don’t forget to use the glossary throughout the presentations to provide students with explanations all of term used such as ‘cost’ and 'profit’.</a:t>
            </a:r>
          </a:p>
          <a:p>
            <a:endParaRPr lang="en-GB" dirty="0"/>
          </a:p>
        </p:txBody>
      </p:sp>
      <p:sp>
        <p:nvSpPr>
          <p:cNvPr id="4" name="Slide Number Placeholder 3">
            <a:extLst>
              <a:ext uri="{FF2B5EF4-FFF2-40B4-BE49-F238E27FC236}">
                <a16:creationId xmlns:a16="http://schemas.microsoft.com/office/drawing/2014/main" id="{7ADFD2F5-F280-2CD6-1F75-7AB566CF8D24}"/>
              </a:ext>
            </a:extLst>
          </p:cNvPr>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392441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FACF5-B249-119C-E99E-8AD74DB1E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37361-62E4-3EF4-9B9C-13EB440CD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BCA18-3A30-5F52-2889-964AD8FA4DA7}"/>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457200" lvl="0" indent="-317500" algn="l" rtl="0">
              <a:spcBef>
                <a:spcPts val="0"/>
              </a:spcBef>
              <a:spcAft>
                <a:spcPts val="0"/>
              </a:spcAft>
              <a:buSzPts val="1400"/>
              <a:buChar char="●"/>
            </a:pPr>
            <a:r>
              <a:rPr lang="en-US" dirty="0"/>
              <a:t>Students will be developing their essential skills throughout this challenge, with a focus on Listening, Speaking, Problem Solving, Creativity, Aiming High and Teamwork.</a:t>
            </a:r>
          </a:p>
          <a:p>
            <a:pPr marL="457200" lvl="0" indent="-317500" algn="l" rtl="0">
              <a:spcBef>
                <a:spcPts val="0"/>
              </a:spcBef>
              <a:spcAft>
                <a:spcPts val="0"/>
              </a:spcAft>
              <a:buSzPts val="1400"/>
              <a:buChar char="●"/>
            </a:pPr>
            <a:r>
              <a:rPr lang="en-US" dirty="0"/>
              <a:t>These skills are important for education, work and wider life. </a:t>
            </a:r>
          </a:p>
          <a:p>
            <a:pPr marL="457200" lvl="0" indent="-317500" algn="l" rtl="0">
              <a:spcBef>
                <a:spcPts val="0"/>
              </a:spcBef>
              <a:spcAft>
                <a:spcPts val="0"/>
              </a:spcAft>
              <a:buSzPts val="1400"/>
              <a:buChar char="●"/>
            </a:pPr>
            <a:r>
              <a:rPr lang="en-US" dirty="0"/>
              <a:t>Name each skill so that they are aware and highlight their importance in life and as entrepreneurs.</a:t>
            </a:r>
          </a:p>
          <a:p>
            <a:endParaRPr lang="en-GB" dirty="0"/>
          </a:p>
        </p:txBody>
      </p:sp>
      <p:sp>
        <p:nvSpPr>
          <p:cNvPr id="4" name="Slide Number Placeholder 3">
            <a:extLst>
              <a:ext uri="{FF2B5EF4-FFF2-40B4-BE49-F238E27FC236}">
                <a16:creationId xmlns:a16="http://schemas.microsoft.com/office/drawing/2014/main" id="{7A23585B-FC62-AEF2-ED07-A8E068CB59FE}"/>
              </a:ext>
            </a:extLst>
          </p:cNvPr>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389346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FE4C1-B479-21FA-C48D-42847CF20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FB382-7AF2-0D0C-E118-74A078B09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87CE6-5A7A-FE7E-F465-5A55DC2CBDE7}"/>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457200" lvl="0" indent="-317500" algn="l" rtl="0">
              <a:spcBef>
                <a:spcPts val="0"/>
              </a:spcBef>
              <a:spcAft>
                <a:spcPts val="0"/>
              </a:spcAft>
              <a:buSzPts val="1400"/>
              <a:buChar char="●"/>
            </a:pPr>
            <a:r>
              <a:rPr lang="en-US" dirty="0"/>
              <a:t>Students will be developing their essential skills throughout this challenge, with a focus on Listening, Speaking, Problem Solving, Creativity, Aiming High and Teamwork.</a:t>
            </a:r>
          </a:p>
          <a:p>
            <a:pPr marL="457200" lvl="0" indent="-317500" algn="l" rtl="0">
              <a:spcBef>
                <a:spcPts val="0"/>
              </a:spcBef>
              <a:spcAft>
                <a:spcPts val="0"/>
              </a:spcAft>
              <a:buSzPts val="1400"/>
              <a:buChar char="●"/>
            </a:pPr>
            <a:r>
              <a:rPr lang="en-US" dirty="0"/>
              <a:t>These skills are important for education, work and wider life. </a:t>
            </a:r>
          </a:p>
          <a:p>
            <a:pPr marL="457200" lvl="0" indent="-317500" algn="l" rtl="0">
              <a:spcBef>
                <a:spcPts val="0"/>
              </a:spcBef>
              <a:spcAft>
                <a:spcPts val="0"/>
              </a:spcAft>
              <a:buSzPts val="1400"/>
              <a:buChar char="●"/>
            </a:pPr>
            <a:r>
              <a:rPr lang="en-US" dirty="0"/>
              <a:t>Name each skill so that they are aware and highlight their importance in life and as entrepreneurs.</a:t>
            </a:r>
          </a:p>
          <a:p>
            <a:pPr marL="457200" lvl="0" indent="-317500" algn="l" rtl="0">
              <a:spcBef>
                <a:spcPts val="0"/>
              </a:spcBef>
              <a:spcAft>
                <a:spcPts val="0"/>
              </a:spcAft>
              <a:buSzPts val="1400"/>
              <a:buChar char="●"/>
            </a:pPr>
            <a:r>
              <a:rPr lang="en-US" dirty="0"/>
              <a:t>Question- answer: All of the essential skills are important to be an entrepreneur, but sometimes we use some more than others.</a:t>
            </a:r>
          </a:p>
          <a:p>
            <a:endParaRPr lang="en-GB" dirty="0"/>
          </a:p>
        </p:txBody>
      </p:sp>
      <p:sp>
        <p:nvSpPr>
          <p:cNvPr id="4" name="Slide Number Placeholder 3">
            <a:extLst>
              <a:ext uri="{FF2B5EF4-FFF2-40B4-BE49-F238E27FC236}">
                <a16:creationId xmlns:a16="http://schemas.microsoft.com/office/drawing/2014/main" id="{881713D2-9FBE-38E9-F7D1-A35F8299BCDD}"/>
              </a:ext>
            </a:extLst>
          </p:cNvPr>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2822895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4140193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Let’s hear some more advice and top tips from some young entrepreneurs that you will be able to use in your 10X Challenge once you get started.</a:t>
            </a:r>
          </a:p>
          <a:p>
            <a:endParaRPr lang="en-GB"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397334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5C395-74E9-AAFE-8260-DD055741A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3A5E8-F0CD-B509-088D-0F6EC3DA9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42805-7167-C883-7F93-CDDF1D2D89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5635965-1880-FA21-EF07-60997817CBBF}"/>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102770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486C3-24B7-710B-7625-C50E67C7B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10A99-FACA-3A2A-37A5-36C9CFC83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6706A-B99D-1CE1-C478-F9A6442100B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2F456E-9465-CDFE-88A0-9CB172C200AD}"/>
              </a:ext>
            </a:extLst>
          </p:cNvPr>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1668688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774ED51C-726A-A432-5BD4-B5756263793B}"/>
              </a:ext>
            </a:extLst>
          </p:cNvPr>
          <p:cNvSpPr>
            <a:spLocks/>
          </p:cNvSpPr>
          <p:nvPr userDrawn="1"/>
        </p:nvSpPr>
        <p:spPr>
          <a:xfrm>
            <a:off x="0" y="-6178"/>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3" name="Text">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pic>
        <p:nvPicPr>
          <p:cNvPr id="6" name="YE Logo">
            <a:extLst>
              <a:ext uri="{FF2B5EF4-FFF2-40B4-BE49-F238E27FC236}">
                <a16:creationId xmlns:a16="http://schemas.microsoft.com/office/drawing/2014/main" id="{658105A3-0422-B848-44EF-22940F94C23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7">
    <p:bg>
      <p:bgPr>
        <a:solidFill>
          <a:srgbClr val="BBD15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dirty="0"/>
          </a:p>
        </p:txBody>
      </p:sp>
      <p:sp>
        <p:nvSpPr>
          <p:cNvPr id="6" name="Title 10">
            <a:extLst>
              <a:ext uri="{FF2B5EF4-FFF2-40B4-BE49-F238E27FC236}">
                <a16:creationId xmlns:a16="http://schemas.microsoft.com/office/drawing/2014/main" id="{5A0DA9C3-B5FC-74D0-BB2B-D8FADA008B51}"/>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rgbClr val="22404D"/>
                </a:solidFill>
                <a:latin typeface="Montserrat ExtraBold" pitchFamily="2" charset="77"/>
              </a:defRPr>
            </a:lvl1pPr>
          </a:lstStyle>
          <a:p>
            <a:r>
              <a:rPr lang="en-US" dirty="0"/>
              <a:t>Title</a:t>
            </a:r>
          </a:p>
        </p:txBody>
      </p:sp>
      <p:sp>
        <p:nvSpPr>
          <p:cNvPr id="7" name="Text Placeholder 12">
            <a:extLst>
              <a:ext uri="{FF2B5EF4-FFF2-40B4-BE49-F238E27FC236}">
                <a16:creationId xmlns:a16="http://schemas.microsoft.com/office/drawing/2014/main" id="{95C06A50-D9E6-4290-26BE-04AC1681C596}"/>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rgbClr val="22404D"/>
                </a:solidFill>
                <a:latin typeface="Montserrat Medium" pitchFamily="2" charset="77"/>
                <a:ea typeface="Roboto" panose="02000000000000000000" pitchFamily="2" charset="0"/>
                <a:cs typeface="Calibri" panose="020F0502020204030204" pitchFamily="34" charset="0"/>
              </a:defRPr>
            </a:lvl1pPr>
          </a:lstStyle>
          <a:p>
            <a:pPr lvl="0"/>
            <a:r>
              <a:rPr lang="en-US" dirty="0"/>
              <a:t>Subtitle</a:t>
            </a:r>
          </a:p>
        </p:txBody>
      </p:sp>
      <p:pic>
        <p:nvPicPr>
          <p:cNvPr id="5" name="Picture 4" hidden="1">
            <a:extLst>
              <a:ext uri="{FF2B5EF4-FFF2-40B4-BE49-F238E27FC236}">
                <a16:creationId xmlns:a16="http://schemas.microsoft.com/office/drawing/2014/main" id="{8CD89AF2-18D6-3B66-3421-398E326C62EF}"/>
              </a:ext>
            </a:extLst>
          </p:cNvPr>
          <p:cNvPicPr>
            <a:picLocks/>
          </p:cNvPicPr>
          <p:nvPr userDrawn="1"/>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val="1339894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mage Section Title-1a">
    <p:bg>
      <p:bgPr>
        <a:solidFill>
          <a:srgbClr val="22404D"/>
        </a:soli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CA32D2A-6CB1-B0A4-E9D9-233835EB9DE9}"/>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00C0CA"/>
                </a:solidFill>
                <a:latin typeface="Montserrat" pitchFamily="2" charset="77"/>
              </a:defRPr>
            </a:lvl1pPr>
          </a:lstStyle>
          <a:p>
            <a:r>
              <a:rPr lang="en-US" dirty="0"/>
              <a:t>Title</a:t>
            </a:r>
          </a:p>
        </p:txBody>
      </p:sp>
      <p:sp>
        <p:nvSpPr>
          <p:cNvPr id="3" name="Text Placeholder 12">
            <a:extLst>
              <a:ext uri="{FF2B5EF4-FFF2-40B4-BE49-F238E27FC236}">
                <a16:creationId xmlns:a16="http://schemas.microsoft.com/office/drawing/2014/main" id="{242BACFC-9748-A501-4565-E4CB7D3499FB}"/>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00C0CA"/>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5" name="Picture 4">
            <a:extLst>
              <a:ext uri="{FF2B5EF4-FFF2-40B4-BE49-F238E27FC236}">
                <a16:creationId xmlns:a16="http://schemas.microsoft.com/office/drawing/2014/main" id="{95BDB520-0A91-3CD9-986B-5C3517F4BB88}"/>
              </a:ext>
            </a:extLst>
          </p:cNvPr>
          <p:cNvPicPr>
            <a:picLocks noChangeAspect="1"/>
          </p:cNvPicPr>
          <p:nvPr userDrawn="1"/>
        </p:nvPicPr>
        <p:blipFill>
          <a:blip r:embed="rId2"/>
          <a:stretch>
            <a:fillRect/>
          </a:stretch>
        </p:blipFill>
        <p:spPr>
          <a:xfrm>
            <a:off x="11621129" y="6248913"/>
            <a:ext cx="371475" cy="466344"/>
          </a:xfrm>
          <a:prstGeom prst="rect">
            <a:avLst/>
          </a:prstGeom>
        </p:spPr>
      </p:pic>
    </p:spTree>
    <p:extLst>
      <p:ext uri="{BB962C8B-B14F-4D97-AF65-F5344CB8AC3E}">
        <p14:creationId xmlns:p14="http://schemas.microsoft.com/office/powerpoint/2010/main" val="133884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Section Title-7b">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0" name="Text Placeholder 12">
            <a:extLst>
              <a:ext uri="{FF2B5EF4-FFF2-40B4-BE49-F238E27FC236}">
                <a16:creationId xmlns:a16="http://schemas.microsoft.com/office/drawing/2014/main" id="{E63BD2E8-8758-340F-0C88-A88540518AEC}"/>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F112F5F-9231-0914-12D0-91F366503C5F}"/>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EEABD8E5-5A31-AFA6-ABE3-660E80C06692}"/>
              </a:ext>
            </a:extLst>
          </p:cNvPr>
          <p:cNvPicPr>
            <a:picLocks noChangeAspect="1"/>
          </p:cNvPicPr>
          <p:nvPr userDrawn="1"/>
        </p:nvPicPr>
        <p:blipFill>
          <a:blip r:embed="rId2"/>
          <a:stretch>
            <a:fillRect/>
          </a:stretch>
        </p:blipFill>
        <p:spPr>
          <a:xfrm>
            <a:off x="6075931" y="6245225"/>
            <a:ext cx="370800" cy="466344"/>
          </a:xfrm>
          <a:prstGeom prst="rect">
            <a:avLst/>
          </a:prstGeom>
        </p:spPr>
      </p:pic>
    </p:spTree>
    <p:extLst>
      <p:ext uri="{BB962C8B-B14F-4D97-AF65-F5344CB8AC3E}">
        <p14:creationId xmlns:p14="http://schemas.microsoft.com/office/powerpoint/2010/main" val="165705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Narrow Header-7">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BB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dirty="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2" name="Picture 1">
            <a:extLst>
              <a:ext uri="{FF2B5EF4-FFF2-40B4-BE49-F238E27FC236}">
                <a16:creationId xmlns:a16="http://schemas.microsoft.com/office/drawing/2014/main" id="{C74B30B9-B4C0-6E02-3E52-383A394554C0}"/>
              </a:ext>
            </a:extLst>
          </p:cNvPr>
          <p:cNvPicPr>
            <a:picLocks noChangeAspect="1"/>
          </p:cNvPicPr>
          <p:nvPr userDrawn="1"/>
        </p:nvPicPr>
        <p:blipFill>
          <a:blip r:embed="rId2"/>
          <a:stretch>
            <a:fillRect/>
          </a:stretch>
        </p:blipFill>
        <p:spPr>
          <a:xfrm>
            <a:off x="11244879" y="325275"/>
            <a:ext cx="479859" cy="603504"/>
          </a:xfrm>
          <a:prstGeom prst="rect">
            <a:avLst/>
          </a:prstGeom>
        </p:spPr>
      </p:pic>
    </p:spTree>
    <p:extLst>
      <p:ext uri="{BB962C8B-B14F-4D97-AF65-F5344CB8AC3E}">
        <p14:creationId xmlns:p14="http://schemas.microsoft.com/office/powerpoint/2010/main" val="1943168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Section Title-7a">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1" name="Text Placeholder 12">
            <a:extLst>
              <a:ext uri="{FF2B5EF4-FFF2-40B4-BE49-F238E27FC236}">
                <a16:creationId xmlns:a16="http://schemas.microsoft.com/office/drawing/2014/main" id="{63D5B8A1-1F5B-F183-7F63-0EE99DC1E744}"/>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A1888FC-F9DB-9D56-2A3B-1648E920FF69}"/>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5CF507BF-6F8E-E01C-B7FE-BAEAD6C0DB7A}"/>
              </a:ext>
            </a:extLst>
          </p:cNvPr>
          <p:cNvPicPr>
            <a:picLocks noChangeAspect="1"/>
          </p:cNvPicPr>
          <p:nvPr userDrawn="1"/>
        </p:nvPicPr>
        <p:blipFill>
          <a:blip r:embed="rId2"/>
          <a:stretch>
            <a:fillRect/>
          </a:stretch>
        </p:blipFill>
        <p:spPr>
          <a:xfrm>
            <a:off x="11621129" y="6248913"/>
            <a:ext cx="370800" cy="466344"/>
          </a:xfrm>
          <a:prstGeom prst="rect">
            <a:avLst/>
          </a:prstGeom>
        </p:spPr>
      </p:pic>
    </p:spTree>
    <p:extLst>
      <p:ext uri="{BB962C8B-B14F-4D97-AF65-F5344CB8AC3E}">
        <p14:creationId xmlns:p14="http://schemas.microsoft.com/office/powerpoint/2010/main" val="3620395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Trim">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6" name="Text">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8" name="Trim">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
        <p:nvSpPr>
          <p:cNvPr id="2" name="Image Frame">
            <a:extLst>
              <a:ext uri="{FF2B5EF4-FFF2-40B4-BE49-F238E27FC236}">
                <a16:creationId xmlns:a16="http://schemas.microsoft.com/office/drawing/2014/main" id="{EFD8DC31-F94C-3BE8-4D20-82470F1C96BB}"/>
              </a:ext>
            </a:extLst>
          </p:cNvPr>
          <p:cNvSpPr/>
          <p:nvPr userDrawn="1"/>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a:extLst>
              <a:ext uri="{FF2B5EF4-FFF2-40B4-BE49-F238E27FC236}">
                <a16:creationId xmlns:a16="http://schemas.microsoft.com/office/drawing/2014/main" id="{2889D4D5-FE49-1724-4711-EDD0222DCFF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Image">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a:t>Insert image</a:t>
            </a:r>
          </a:p>
        </p:txBody>
      </p:sp>
      <p:sp>
        <p:nvSpPr>
          <p:cNvPr id="2" name="Title">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3" name="Text">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9" name="Block 4">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mage 4">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a:t>Icon...</a:t>
            </a:r>
          </a:p>
        </p:txBody>
      </p:sp>
      <p:sp>
        <p:nvSpPr>
          <p:cNvPr id="21" name="Text 4">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a:t>Body</a:t>
            </a:r>
          </a:p>
        </p:txBody>
      </p:sp>
      <p:sp>
        <p:nvSpPr>
          <p:cNvPr id="20" name="Title 4">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8" name="Block 3">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mage 3">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a:t>Icon...</a:t>
            </a:r>
          </a:p>
        </p:txBody>
      </p:sp>
      <p:sp>
        <p:nvSpPr>
          <p:cNvPr id="18" name="Text 3">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a:t>Body</a:t>
            </a:r>
          </a:p>
        </p:txBody>
      </p:sp>
      <p:sp>
        <p:nvSpPr>
          <p:cNvPr id="17" name="Title 3">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7" name="Block 2">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mage 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a:t>Icon...</a:t>
            </a:r>
          </a:p>
        </p:txBody>
      </p:sp>
      <p:sp>
        <p:nvSpPr>
          <p:cNvPr id="12" name="Text 2">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a:t>Body</a:t>
            </a:r>
          </a:p>
        </p:txBody>
      </p:sp>
      <p:sp>
        <p:nvSpPr>
          <p:cNvPr id="11" name="Title 2">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6" name="Block 1">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mage 1">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a:t>Icon...</a:t>
            </a:r>
          </a:p>
        </p:txBody>
      </p:sp>
      <p:sp>
        <p:nvSpPr>
          <p:cNvPr id="50" name="Text 1">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a:t>Body</a:t>
            </a:r>
          </a:p>
        </p:txBody>
      </p:sp>
      <p:sp>
        <p:nvSpPr>
          <p:cNvPr id="48" name="Title 1">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a:t>Title</a:t>
            </a:r>
            <a:endParaRPr lang="en-GB"/>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a:t>TITLE</a:t>
            </a:r>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a:t>Subtitle</a:t>
            </a:r>
          </a:p>
        </p:txBody>
      </p:sp>
      <p:pic>
        <p:nvPicPr>
          <p:cNvPr id="5" name="YE Logo">
            <a:extLst>
              <a:ext uri="{FF2B5EF4-FFF2-40B4-BE49-F238E27FC236}">
                <a16:creationId xmlns:a16="http://schemas.microsoft.com/office/drawing/2014/main" id="{4B5267C0-AE45-397E-9551-7B2A68AD8E9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39C382-4603-EC78-5F02-9BA6A611F4C0}"/>
              </a:ext>
            </a:extLst>
          </p:cNvPr>
          <p:cNvSpPr>
            <a:spLocks/>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a:t>Blurb</a:t>
            </a:r>
          </a:p>
        </p:txBody>
      </p:sp>
      <p:sp>
        <p:nvSpPr>
          <p:cNvPr id="3" name="QR Code">
            <a:extLst>
              <a:ext uri="{FF2B5EF4-FFF2-40B4-BE49-F238E27FC236}">
                <a16:creationId xmlns:a16="http://schemas.microsoft.com/office/drawing/2014/main" id="{854E0EEB-7986-2362-B8F7-A6F01B3E7F7F}"/>
              </a:ext>
            </a:extLst>
          </p:cNvPr>
          <p:cNvSpPr>
            <a:spLocks noGrp="1" noRot="1" noMove="1" noResize="1" noEditPoints="1" noAdjustHandles="1" noChangeArrowheads="1" noChangeShapeType="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a:t>QR Code</a:t>
            </a:r>
          </a:p>
        </p:txBody>
      </p:sp>
      <p:pic>
        <p:nvPicPr>
          <p:cNvPr id="5" name="Arrow" descr="Arrow: Rotate right with solid fill">
            <a:extLst>
              <a:ext uri="{FF2B5EF4-FFF2-40B4-BE49-F238E27FC236}">
                <a16:creationId xmlns:a16="http://schemas.microsoft.com/office/drawing/2014/main" id="{212A8467-172B-6197-4451-11B2967CDBE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096202" y="3361335"/>
            <a:ext cx="914400" cy="914400"/>
          </a:xfrm>
          <a:prstGeom prst="rect">
            <a:avLst/>
          </a:prstGeom>
        </p:spPr>
      </p:pic>
      <p:sp>
        <p:nvSpPr>
          <p:cNvPr id="11" name="Title">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a:t>CALL TO ACTION</a:t>
            </a:r>
          </a:p>
        </p:txBody>
      </p:sp>
      <p:pic>
        <p:nvPicPr>
          <p:cNvPr id="6" name="YE Logo">
            <a:extLst>
              <a:ext uri="{FF2B5EF4-FFF2-40B4-BE49-F238E27FC236}">
                <a16:creationId xmlns:a16="http://schemas.microsoft.com/office/drawing/2014/main" id="{933A2CA0-65A5-D0AC-C392-5DAC681C939B}"/>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p:blipFill>
        <p:spPr>
          <a:xfrm>
            <a:off x="10048876" y="5680986"/>
            <a:ext cx="2103594" cy="1151065"/>
          </a:xfrm>
          <a:prstGeom prst="rect">
            <a:avLst/>
          </a:prstGeom>
        </p:spPr>
      </p:pic>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Social Media Block">
            <a:extLst>
              <a:ext uri="{FF2B5EF4-FFF2-40B4-BE49-F238E27FC236}">
                <a16:creationId xmlns:a16="http://schemas.microsoft.com/office/drawing/2014/main" id="{90A1717A-5BD6-EEB8-320B-C4E114FAAE27}"/>
              </a:ext>
            </a:extLst>
          </p:cNvPr>
          <p:cNvGrpSpPr>
            <a:grpSpLocks noGrp="1" noUngrp="1" noRot="1" noMove="1" noResize="1"/>
          </p:cNvGrpSpPr>
          <p:nvPr userDrawn="1"/>
        </p:nvGrpSpPr>
        <p:grpSpPr>
          <a:xfrm>
            <a:off x="6767624" y="1690688"/>
            <a:ext cx="3984676" cy="2737962"/>
            <a:chOff x="6767624" y="1690688"/>
            <a:chExt cx="3984676" cy="2737962"/>
          </a:xfrm>
        </p:grpSpPr>
        <p:sp>
          <p:nvSpPr>
            <p:cNvPr id="23" name="Facebook">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16" name="Facebook Logo"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sp>
          <p:nvSpPr>
            <p:cNvPr id="24" name="X">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7" name="X Logo"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sp>
          <p:nvSpPr>
            <p:cNvPr id="25" name="Instagram">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8" name="Instagram Logo"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sp>
          <p:nvSpPr>
            <p:cNvPr id="26" name="TikTok">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9" name="TikTok Logo"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sp>
          <p:nvSpPr>
            <p:cNvPr id="27" name="LinkedIn">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LinkedIn Logo"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grpSp>
      <p:grpSp>
        <p:nvGrpSpPr>
          <p:cNvPr id="8" name="Email Block">
            <a:extLst>
              <a:ext uri="{FF2B5EF4-FFF2-40B4-BE49-F238E27FC236}">
                <a16:creationId xmlns:a16="http://schemas.microsoft.com/office/drawing/2014/main" id="{43519230-1FF5-6347-0C5A-617D4BCDF8C2}"/>
              </a:ext>
            </a:extLst>
          </p:cNvPr>
          <p:cNvGrpSpPr>
            <a:grpSpLocks/>
          </p:cNvGrpSpPr>
          <p:nvPr userDrawn="1"/>
        </p:nvGrpSpPr>
        <p:grpSpPr>
          <a:xfrm>
            <a:off x="835152" y="1691143"/>
            <a:ext cx="4049930" cy="475200"/>
            <a:chOff x="835152" y="1691143"/>
            <a:chExt cx="4049930" cy="475200"/>
          </a:xfrm>
        </p:grpSpPr>
        <p:sp>
          <p:nvSpPr>
            <p:cNvPr id="12" name="Email">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77245" cy="266700"/>
            </a:xfrm>
            <a:prstGeom prst="rect">
              <a:avLst/>
            </a:prstGeom>
          </p:spPr>
          <p:txBody>
            <a:bodyPr/>
            <a:lstStyle>
              <a:lvl1pPr marL="0" indent="0">
                <a:buNone/>
                <a:defRPr sz="2000"/>
              </a:lvl1pPr>
            </a:lstStyle>
            <a:p>
              <a:r>
                <a:rPr lang="en-GB" dirty="0"/>
                <a:t>info@10xchallenge.org.uk</a:t>
              </a:r>
            </a:p>
          </p:txBody>
        </p:sp>
        <p:pic>
          <p:nvPicPr>
            <p:cNvPr id="20" name="Email Image"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grpSp>
      <p:pic>
        <p:nvPicPr>
          <p:cNvPr id="31" name="Arrow" descr="Arrow: Rotate right with solid fill">
            <a:extLst>
              <a:ext uri="{FF2B5EF4-FFF2-40B4-BE49-F238E27FC236}">
                <a16:creationId xmlns:a16="http://schemas.microsoft.com/office/drawing/2014/main" id="{308CEF9A-D749-1F16-0674-84ED2DAFC6FA}"/>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4445882" y="2380574"/>
            <a:ext cx="914400" cy="914400"/>
          </a:xfrm>
          <a:prstGeom prst="rect">
            <a:avLst/>
          </a:prstGeom>
        </p:spPr>
      </p:pic>
      <p:sp>
        <p:nvSpPr>
          <p:cNvPr id="6" name="QR Code">
            <a:extLst>
              <a:ext uri="{FF2B5EF4-FFF2-40B4-BE49-F238E27FC236}">
                <a16:creationId xmlns:a16="http://schemas.microsoft.com/office/drawing/2014/main" id="{EDF0451C-19BD-3030-19AE-F91B7429D857}"/>
              </a:ext>
            </a:extLst>
          </p:cNvPr>
          <p:cNvSpPr>
            <a:spLocks noGrp="1" noRot="1" noMove="1" noResize="1" noEditPoints="1" noAdjustHandles="1" noChangeArrowheads="1" noChangeShapeType="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a:t>QR Code</a:t>
            </a:r>
          </a:p>
        </p:txBody>
      </p:sp>
      <p:sp>
        <p:nvSpPr>
          <p:cNvPr id="4" name="Reg Text">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pic>
        <p:nvPicPr>
          <p:cNvPr id="10" name="Reg Image" descr="Megaphone with solid fill">
            <a:extLst>
              <a:ext uri="{FF2B5EF4-FFF2-40B4-BE49-F238E27FC236}">
                <a16:creationId xmlns:a16="http://schemas.microsoft.com/office/drawing/2014/main" id="{77EB7194-54CB-3CA5-D2F0-62B03E4AA39E}"/>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2105" y="2180762"/>
            <a:ext cx="475200" cy="475200"/>
          </a:xfrm>
          <a:prstGeom prst="rect">
            <a:avLst/>
          </a:prstGeom>
        </p:spPr>
      </p:pic>
      <p:pic>
        <p:nvPicPr>
          <p:cNvPr id="5" name="YE Logo">
            <a:extLst>
              <a:ext uri="{FF2B5EF4-FFF2-40B4-BE49-F238E27FC236}">
                <a16:creationId xmlns:a16="http://schemas.microsoft.com/office/drawing/2014/main" id="{BCF24458-9848-49C9-66F7-989EEC3887CD}"/>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rcRect/>
          <a:stretch/>
        </p:blipFill>
        <p:spPr>
          <a:xfrm>
            <a:off x="10048876" y="5680986"/>
            <a:ext cx="2103594" cy="1151065"/>
          </a:xfrm>
          <a:prstGeom prst="rect">
            <a:avLst/>
          </a:prstGeom>
        </p:spPr>
      </p:pic>
      <p:sp>
        <p:nvSpPr>
          <p:cNvPr id="3" name="Title">
            <a:extLst>
              <a:ext uri="{FF2B5EF4-FFF2-40B4-BE49-F238E27FC236}">
                <a16:creationId xmlns:a16="http://schemas.microsoft.com/office/drawing/2014/main" id="{1384642C-D16E-7A00-596B-E243BC3584D1}"/>
              </a:ext>
            </a:extLst>
          </p:cNvPr>
          <p:cNvSpPr txBox="1">
            <a:spLocks/>
          </p:cNvSpPr>
          <p:nvPr userDrawn="1"/>
        </p:nvSpPr>
        <p:spPr>
          <a:xfrm>
            <a:off x="838200" y="365125"/>
            <a:ext cx="5932472" cy="769441"/>
          </a:xfrm>
          <a:prstGeom prst="rect">
            <a:avLst/>
          </a:prstGeom>
          <a:noFill/>
        </p:spPr>
        <p:txBody>
          <a:bodyPr wrap="square" rtlCol="0">
            <a:spAutoFit/>
          </a:bodyPr>
          <a:lstStyle/>
          <a:p>
            <a:r>
              <a:rPr lang="en-GB" sz="4400" b="1">
                <a:latin typeface="+mj-lt"/>
              </a:rPr>
              <a:t>Contact Us</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98" r:id="rId6"/>
    <p:sldLayoutId id="2147483700" r:id="rId7"/>
    <p:sldLayoutId id="2147483650" r:id="rId8"/>
    <p:sldLayoutId id="2147483697" r:id="rId9"/>
    <p:sldLayoutId id="2147483714" r:id="rId10"/>
    <p:sldLayoutId id="2147483715" r:id="rId11"/>
    <p:sldLayoutId id="2147483716" r:id="rId12"/>
    <p:sldLayoutId id="2147483717" r:id="rId13"/>
    <p:sldLayoutId id="2147483718" r:id="rId14"/>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10xchallenge.org.uk/en/register"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eamwork Badge" descr="A green and yellow circular buttons with a light bulb and a leaf&#10;&#10;Description automatically generated">
            <a:extLst>
              <a:ext uri="{FF2B5EF4-FFF2-40B4-BE49-F238E27FC236}">
                <a16:creationId xmlns:a16="http://schemas.microsoft.com/office/drawing/2014/main" id="{82C874EB-0817-975E-19D2-6861ED010D5C}"/>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86024"/>
          <a:stretch/>
        </p:blipFill>
        <p:spPr>
          <a:xfrm>
            <a:off x="10728710" y="5912068"/>
            <a:ext cx="778158" cy="831446"/>
          </a:xfrm>
          <a:prstGeom prst="rect">
            <a:avLst/>
          </a:prstGeom>
        </p:spPr>
      </p:pic>
      <p:pic>
        <p:nvPicPr>
          <p:cNvPr id="8" name="Leadership Badge" descr="A green and yellow circular buttons with a light bulb and a leaf&#10;&#10;Description automatically generated">
            <a:extLst>
              <a:ext uri="{FF2B5EF4-FFF2-40B4-BE49-F238E27FC236}">
                <a16:creationId xmlns:a16="http://schemas.microsoft.com/office/drawing/2014/main" id="{9B208564-0B0C-1BC4-CA91-F86042407E9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74016" r="13976"/>
          <a:stretch/>
        </p:blipFill>
        <p:spPr>
          <a:xfrm>
            <a:off x="10060116" y="5912068"/>
            <a:ext cx="668594" cy="831446"/>
          </a:xfrm>
          <a:prstGeom prst="rect">
            <a:avLst/>
          </a:prstGeom>
        </p:spPr>
      </p:pic>
      <p:pic>
        <p:nvPicPr>
          <p:cNvPr id="9" name="Aiming High Badge" descr="A green and yellow circular buttons with a light bulb and a leaf&#10;&#10;Description automatically generated">
            <a:extLst>
              <a:ext uri="{FF2B5EF4-FFF2-40B4-BE49-F238E27FC236}">
                <a16:creationId xmlns:a16="http://schemas.microsoft.com/office/drawing/2014/main" id="{D6E1D823-B86C-00A4-39C8-8E8410205E6B}"/>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2008" r="25984"/>
          <a:stretch/>
        </p:blipFill>
        <p:spPr>
          <a:xfrm>
            <a:off x="9391522" y="5912068"/>
            <a:ext cx="668594" cy="831446"/>
          </a:xfrm>
          <a:prstGeom prst="rect">
            <a:avLst/>
          </a:prstGeom>
        </p:spPr>
      </p:pic>
      <p:pic>
        <p:nvPicPr>
          <p:cNvPr id="10" name="Staying Positive Badge" descr="A green and yellow circular buttons with a light bulb and a leaf&#10;&#10;Description automatically generated">
            <a:extLst>
              <a:ext uri="{FF2B5EF4-FFF2-40B4-BE49-F238E27FC236}">
                <a16:creationId xmlns:a16="http://schemas.microsoft.com/office/drawing/2014/main" id="{1F470718-4986-03BD-4900-E197FC2D55A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0000" r="37992"/>
          <a:stretch/>
        </p:blipFill>
        <p:spPr>
          <a:xfrm>
            <a:off x="8722928" y="5912068"/>
            <a:ext cx="668594" cy="831446"/>
          </a:xfrm>
          <a:prstGeom prst="rect">
            <a:avLst/>
          </a:prstGeom>
        </p:spPr>
      </p:pic>
      <p:pic>
        <p:nvPicPr>
          <p:cNvPr id="11" name="Creativity Badge" descr="A green and yellow circular buttons with a light bulb and a leaf&#10;&#10;Description automatically generated">
            <a:extLst>
              <a:ext uri="{FF2B5EF4-FFF2-40B4-BE49-F238E27FC236}">
                <a16:creationId xmlns:a16="http://schemas.microsoft.com/office/drawing/2014/main" id="{573F005E-0B56-C33F-96FD-0E9BBD8CCEE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7462" r="50000"/>
          <a:stretch/>
        </p:blipFill>
        <p:spPr>
          <a:xfrm>
            <a:off x="8024838" y="5912068"/>
            <a:ext cx="698089" cy="831446"/>
          </a:xfrm>
          <a:prstGeom prst="rect">
            <a:avLst/>
          </a:prstGeom>
        </p:spPr>
      </p:pic>
      <p:pic>
        <p:nvPicPr>
          <p:cNvPr id="12" name="Problem Solving Badge" descr="A green and yellow circular buttons with a light bulb and a leaf&#10;&#10;Description automatically generated">
            <a:extLst>
              <a:ext uri="{FF2B5EF4-FFF2-40B4-BE49-F238E27FC236}">
                <a16:creationId xmlns:a16="http://schemas.microsoft.com/office/drawing/2014/main" id="{FC85A2B7-FE96-9E74-0617-FAC633F9036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5454" r="62538"/>
          <a:stretch/>
        </p:blipFill>
        <p:spPr>
          <a:xfrm>
            <a:off x="7356244" y="5912068"/>
            <a:ext cx="668594" cy="831446"/>
          </a:xfrm>
          <a:prstGeom prst="rect">
            <a:avLst/>
          </a:prstGeom>
        </p:spPr>
      </p:pic>
      <p:pic>
        <p:nvPicPr>
          <p:cNvPr id="13" name="Speaking Badge" descr="A green and yellow circular buttons with a light bulb and a leaf&#10;&#10;Description automatically generated">
            <a:extLst>
              <a:ext uri="{FF2B5EF4-FFF2-40B4-BE49-F238E27FC236}">
                <a16:creationId xmlns:a16="http://schemas.microsoft.com/office/drawing/2014/main" id="{0CD9BDC1-1D85-226E-E399-1F698582101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3447" r="74545"/>
          <a:stretch/>
        </p:blipFill>
        <p:spPr>
          <a:xfrm>
            <a:off x="6687650" y="5912068"/>
            <a:ext cx="668594" cy="831446"/>
          </a:xfrm>
          <a:prstGeom prst="rect">
            <a:avLst/>
          </a:prstGeom>
        </p:spPr>
      </p:pic>
      <p:pic>
        <p:nvPicPr>
          <p:cNvPr id="14" name="Listening Badge" descr="A green and yellow circular buttons with a light bulb and a leaf&#10;&#10;Description automatically generated">
            <a:extLst>
              <a:ext uri="{FF2B5EF4-FFF2-40B4-BE49-F238E27FC236}">
                <a16:creationId xmlns:a16="http://schemas.microsoft.com/office/drawing/2014/main" id="{4D9633B9-0459-5124-7E79-51E7F3DDF3D8}"/>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438" r="86554"/>
          <a:stretch/>
        </p:blipFill>
        <p:spPr>
          <a:xfrm>
            <a:off x="6019056" y="5912068"/>
            <a:ext cx="668594" cy="831446"/>
          </a:xfrm>
          <a:prstGeom prst="rect">
            <a:avLst/>
          </a:prstGeom>
        </p:spPr>
      </p:pic>
      <p:sp>
        <p:nvSpPr>
          <p:cNvPr id="4" name="Title">
            <a:extLst>
              <a:ext uri="{FF2B5EF4-FFF2-40B4-BE49-F238E27FC236}">
                <a16:creationId xmlns:a16="http://schemas.microsoft.com/office/drawing/2014/main" id="{2546D84C-F242-88A8-BCD6-FF93E57626D1}"/>
              </a:ext>
            </a:extLst>
          </p:cNvPr>
          <p:cNvSpPr>
            <a:spLocks noGrp="1" noRot="1" noMove="1" noResize="1" noEditPoints="1" noAdjustHandles="1" noChangeArrowheads="1" noChangeShapeType="1"/>
          </p:cNvSpPr>
          <p:nvPr>
            <p:ph type="title"/>
          </p:nvPr>
        </p:nvSpPr>
        <p:spPr>
          <a:xfrm>
            <a:off x="6019056" y="2566240"/>
            <a:ext cx="5588713" cy="1725520"/>
          </a:xfrm>
          <a:effectLst>
            <a:outerShdw blurRad="50800" dist="38100" dir="2700000" algn="tl" rotWithShape="0">
              <a:prstClr val="black">
                <a:alpha val="40000"/>
              </a:prstClr>
            </a:outerShdw>
          </a:effectLst>
        </p:spPr>
        <p:txBody>
          <a:bodyPr/>
          <a:lstStyle/>
          <a:p>
            <a:r>
              <a:rPr lang="en-US" sz="3600" b="0" dirty="0">
                <a:solidFill>
                  <a:schemeClr val="bg1"/>
                </a:solidFill>
                <a:latin typeface="+mj-lt"/>
              </a:rPr>
              <a:t>Introducing the</a:t>
            </a:r>
            <a:br>
              <a:rPr lang="en-US" sz="5400" dirty="0">
                <a:solidFill>
                  <a:schemeClr val="bg1"/>
                </a:solidFill>
              </a:rPr>
            </a:br>
            <a:r>
              <a:rPr lang="en-US" sz="5400" dirty="0">
                <a:solidFill>
                  <a:schemeClr val="bg1"/>
                </a:solidFill>
              </a:rPr>
              <a:t>10X Challenge</a:t>
            </a:r>
            <a:endParaRPr lang="en-US" sz="3600" b="0" dirty="0">
              <a:solidFill>
                <a:schemeClr val="bg1"/>
              </a:solidFill>
              <a:latin typeface="+mj-lt"/>
            </a:endParaRPr>
          </a:p>
        </p:txBody>
      </p:sp>
      <p:pic>
        <p:nvPicPr>
          <p:cNvPr id="2" name="YE Branding" descr="A logo on a black background&#10;&#10;Description automatically generated">
            <a:extLst>
              <a:ext uri="{FF2B5EF4-FFF2-40B4-BE49-F238E27FC236}">
                <a16:creationId xmlns:a16="http://schemas.microsoft.com/office/drawing/2014/main" id="{C7C1345D-BE66-6843-6724-5DB2D42154B0}"/>
              </a:ext>
            </a:extLst>
          </p:cNvPr>
          <p:cNvPicPr>
            <a:picLocks noGrp="1" noRot="1" noChangeAspect="1" noMove="1" noResize="1" noEditPoints="1" noAdjustHandles="1" noChangeArrowheads="1" noChangeShapeType="1" noCrop="1"/>
          </p:cNvPicPr>
          <p:nvPr/>
        </p:nvPicPr>
        <p:blipFill>
          <a:blip r:embed="rId4"/>
          <a:srcRect l="5324" t="14636" r="10907" b="15728"/>
          <a:stretch/>
        </p:blipFill>
        <p:spPr>
          <a:xfrm>
            <a:off x="8472459" y="318052"/>
            <a:ext cx="3034409" cy="1379621"/>
          </a:xfrm>
          <a:prstGeom prst="rect">
            <a:avLst/>
          </a:prstGeom>
          <a:effectLst/>
        </p:spPr>
      </p:pic>
      <p:pic>
        <p:nvPicPr>
          <p:cNvPr id="20" name="10X Branding" descr="A white text on a black background&#10;&#10;Description automatically generated">
            <a:extLst>
              <a:ext uri="{FF2B5EF4-FFF2-40B4-BE49-F238E27FC236}">
                <a16:creationId xmlns:a16="http://schemas.microsoft.com/office/drawing/2014/main" id="{5695369B-7647-1FF7-6F34-5E4DCD6E0373}"/>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888088" y="160516"/>
            <a:ext cx="2267717" cy="1694691"/>
          </a:xfrm>
          <a:prstGeom prst="rect">
            <a:avLst/>
          </a:prstGeom>
        </p:spPr>
      </p:pic>
      <p:pic>
        <p:nvPicPr>
          <p:cNvPr id="21" name="Student" descr="A person wearing headphones and backpack&#10;&#10;Description automatically generated">
            <a:extLst>
              <a:ext uri="{FF2B5EF4-FFF2-40B4-BE49-F238E27FC236}">
                <a16:creationId xmlns:a16="http://schemas.microsoft.com/office/drawing/2014/main" id="{54F97CDC-E15F-EDAB-E1E8-681552174C42}"/>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02738" y="0"/>
            <a:ext cx="6721793" cy="6858000"/>
          </a:xfrm>
          <a:prstGeom prst="rect">
            <a:avLst/>
          </a:prstGeom>
        </p:spPr>
      </p:pic>
    </p:spTree>
    <p:extLst>
      <p:ext uri="{BB962C8B-B14F-4D97-AF65-F5344CB8AC3E}">
        <p14:creationId xmlns:p14="http://schemas.microsoft.com/office/powerpoint/2010/main" val="2297772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B439-783F-8989-4C5C-9CB7077DECFE}"/>
            </a:ext>
          </a:extLst>
        </p:cNvPr>
        <p:cNvGrpSpPr/>
        <p:nvPr/>
      </p:nvGrpSpPr>
      <p:grpSpPr>
        <a:xfrm>
          <a:off x="0" y="0"/>
          <a:ext cx="0" cy="0"/>
          <a:chOff x="0" y="0"/>
          <a:chExt cx="0" cy="0"/>
        </a:xfrm>
      </p:grpSpPr>
      <p:pic>
        <p:nvPicPr>
          <p:cNvPr id="8" name="Magnifying Glass" descr="A blue and yellow magnifying glass&#10;&#10;Description automatically generated">
            <a:extLst>
              <a:ext uri="{FF2B5EF4-FFF2-40B4-BE49-F238E27FC236}">
                <a16:creationId xmlns:a16="http://schemas.microsoft.com/office/drawing/2014/main" id="{87D7FA25-80BC-83A4-4CB4-15B9364D23B4}"/>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9932" r="9932"/>
          <a:stretch>
            <a:fillRect/>
          </a:stretch>
        </p:blipFill>
        <p:spPr>
          <a:xfrm>
            <a:off x="0" y="0"/>
            <a:ext cx="5505450" cy="6858000"/>
          </a:xfrm>
        </p:spPr>
      </p:pic>
      <p:sp>
        <p:nvSpPr>
          <p:cNvPr id="3" name="Text">
            <a:extLst>
              <a:ext uri="{FF2B5EF4-FFF2-40B4-BE49-F238E27FC236}">
                <a16:creationId xmlns:a16="http://schemas.microsoft.com/office/drawing/2014/main" id="{37BFF0C3-A4ED-BFA5-562F-A41D587B78F5}"/>
              </a:ext>
            </a:extLst>
          </p:cNvPr>
          <p:cNvSpPr>
            <a:spLocks noGrp="1" noRot="1" noMove="1" noResize="1" noEditPoints="1" noAdjustHandles="1" noChangeArrowheads="1" noChangeShapeType="1"/>
          </p:cNvSpPr>
          <p:nvPr>
            <p:ph type="body" sz="quarter" idx="12"/>
          </p:nvPr>
        </p:nvSpPr>
        <p:spPr/>
        <p:txBody>
          <a:bodyPr/>
          <a:lstStyle/>
          <a:p>
            <a:r>
              <a:rPr lang="en-US" dirty="0">
                <a:latin typeface="Montserrat "/>
              </a:rPr>
              <a:t>With just a £10 initial investment and 4 weeks, teams must create, market, </a:t>
            </a:r>
            <a:r>
              <a:rPr lang="en-US" dirty="0" err="1">
                <a:latin typeface="Montserrat "/>
              </a:rPr>
              <a:t>organise</a:t>
            </a:r>
            <a:r>
              <a:rPr lang="en-US" dirty="0">
                <a:latin typeface="Montserrat "/>
              </a:rPr>
              <a:t> and financially manage their own business with the intention of making a profit.</a:t>
            </a:r>
          </a:p>
          <a:p>
            <a:endParaRPr lang="en-US" dirty="0">
              <a:latin typeface="Montserrat "/>
            </a:endParaRPr>
          </a:p>
          <a:p>
            <a:r>
              <a:rPr lang="en-US" dirty="0">
                <a:latin typeface="Montserrat "/>
              </a:rPr>
              <a:t>Students can choose to work in a team of up to 8, or by themselves.</a:t>
            </a:r>
          </a:p>
          <a:p>
            <a:endParaRPr lang="en-US" dirty="0">
              <a:latin typeface="Montserrat "/>
            </a:endParaRPr>
          </a:p>
          <a:p>
            <a:r>
              <a:rPr lang="en-US" dirty="0">
                <a:latin typeface="Montserrat "/>
              </a:rPr>
              <a:t>There are two weekly competitions and one national competition to enter.</a:t>
            </a:r>
          </a:p>
          <a:p>
            <a:endParaRPr lang="en-US" dirty="0">
              <a:latin typeface="Montserrat "/>
            </a:endParaRPr>
          </a:p>
          <a:p>
            <a:r>
              <a:rPr lang="en-US" dirty="0">
                <a:latin typeface="Montserrat "/>
              </a:rPr>
              <a:t>At the end of the challenge, you pay back your £10 plus a £1 legacy contribution from teams who have made a profit.</a:t>
            </a:r>
          </a:p>
          <a:p>
            <a:pPr marL="0" indent="0">
              <a:buNone/>
            </a:pPr>
            <a:endParaRPr lang="en-US" dirty="0">
              <a:latin typeface="Montserrat "/>
            </a:endParaRPr>
          </a:p>
        </p:txBody>
      </p:sp>
      <p:sp>
        <p:nvSpPr>
          <p:cNvPr id="4" name="Title">
            <a:extLst>
              <a:ext uri="{FF2B5EF4-FFF2-40B4-BE49-F238E27FC236}">
                <a16:creationId xmlns:a16="http://schemas.microsoft.com/office/drawing/2014/main" id="{83945233-3572-1C3C-E302-48BCBC5E91C5}"/>
              </a:ext>
            </a:extLst>
          </p:cNvPr>
          <p:cNvSpPr>
            <a:spLocks noGrp="1" noRot="1" noMove="1" noResize="1" noEditPoints="1" noAdjustHandles="1" noChangeArrowheads="1" noChangeShapeType="1"/>
          </p:cNvSpPr>
          <p:nvPr>
            <p:ph type="title"/>
          </p:nvPr>
        </p:nvSpPr>
        <p:spPr/>
        <p:txBody>
          <a:bodyPr/>
          <a:lstStyle/>
          <a:p>
            <a:r>
              <a:rPr lang="en-GB" sz="2800" dirty="0"/>
              <a:t>So…What Is It?</a:t>
            </a:r>
            <a:endParaRPr lang="en-US" sz="2800" dirty="0"/>
          </a:p>
        </p:txBody>
      </p:sp>
    </p:spTree>
    <p:extLst>
      <p:ext uri="{BB962C8B-B14F-4D97-AF65-F5344CB8AC3E}">
        <p14:creationId xmlns:p14="http://schemas.microsoft.com/office/powerpoint/2010/main" val="163004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80495-DADB-9D78-02C1-4EFE415D13E1}"/>
            </a:ext>
          </a:extLst>
        </p:cNvPr>
        <p:cNvGrpSpPr/>
        <p:nvPr/>
      </p:nvGrpSpPr>
      <p:grpSpPr>
        <a:xfrm>
          <a:off x="0" y="0"/>
          <a:ext cx="0" cy="0"/>
          <a:chOff x="0" y="0"/>
          <a:chExt cx="0" cy="0"/>
        </a:xfrm>
      </p:grpSpPr>
      <p:sp>
        <p:nvSpPr>
          <p:cNvPr id="11" name="Image Frame">
            <a:extLst>
              <a:ext uri="{FF2B5EF4-FFF2-40B4-BE49-F238E27FC236}">
                <a16:creationId xmlns:a16="http://schemas.microsoft.com/office/drawing/2014/main" id="{0D093A58-FE9A-707D-5E14-AA6D201912D1}"/>
              </a:ext>
            </a:extLst>
          </p:cNvPr>
          <p:cNvSpPr>
            <a:spLocks noGrp="1" noRot="1" noMove="1" noResize="1" noEditPoints="1" noAdjustHandles="1" noChangeArrowheads="1" noChangeShapeType="1"/>
          </p:cNvSpPr>
          <p:nvPr>
            <p:ph type="pic" sz="quarter" idx="13"/>
          </p:nvPr>
        </p:nvSpPr>
        <p:spPr/>
        <p:txBody>
          <a:bodyPr/>
          <a:lstStyle/>
          <a:p>
            <a:endParaRPr lang="en-GB"/>
          </a:p>
        </p:txBody>
      </p:sp>
      <p:sp>
        <p:nvSpPr>
          <p:cNvPr id="3" name="Text">
            <a:extLst>
              <a:ext uri="{FF2B5EF4-FFF2-40B4-BE49-F238E27FC236}">
                <a16:creationId xmlns:a16="http://schemas.microsoft.com/office/drawing/2014/main" id="{F59836A2-2B51-A4F7-7494-F6B4DD7B500F}"/>
              </a:ext>
            </a:extLst>
          </p:cNvPr>
          <p:cNvSpPr>
            <a:spLocks noGrp="1" noRot="1" noMove="1" noResize="1" noEditPoints="1" noAdjustHandles="1" noChangeArrowheads="1" noChangeShapeType="1"/>
          </p:cNvSpPr>
          <p:nvPr>
            <p:ph type="body" sz="quarter" idx="12"/>
          </p:nvPr>
        </p:nvSpPr>
        <p:spPr/>
        <p:txBody>
          <a:bodyPr/>
          <a:lstStyle/>
          <a:p>
            <a:pPr marL="342900" indent="-342900"/>
            <a:r>
              <a:rPr lang="en-US" dirty="0">
                <a:cs typeface="Arial" panose="020B0604020202020204" pitchFamily="34" charset="0"/>
              </a:rPr>
              <a:t>Profits are yours to keep and it’s up to you to decide how to spend it.</a:t>
            </a:r>
          </a:p>
          <a:p>
            <a:pPr marL="0" indent="0">
              <a:buNone/>
            </a:pPr>
            <a:endParaRPr lang="en-US" dirty="0">
              <a:cs typeface="arial"/>
            </a:endParaRPr>
          </a:p>
          <a:p>
            <a:pPr marL="342900" indent="-342900"/>
            <a:r>
              <a:rPr lang="en-US" dirty="0">
                <a:cs typeface="Arial"/>
              </a:rPr>
              <a:t>Supporting materials are accessible by your teacher via the </a:t>
            </a:r>
            <a:r>
              <a:rPr lang="en-US" dirty="0">
                <a:cs typeface="Arial"/>
                <a:hlinkClick r:id="rId3"/>
              </a:rPr>
              <a:t>10X Challenge digital platform</a:t>
            </a:r>
            <a:r>
              <a:rPr lang="en-US" dirty="0">
                <a:cs typeface="Arial"/>
              </a:rPr>
              <a:t> to help you.</a:t>
            </a:r>
          </a:p>
        </p:txBody>
      </p:sp>
      <p:sp>
        <p:nvSpPr>
          <p:cNvPr id="4" name="Title">
            <a:extLst>
              <a:ext uri="{FF2B5EF4-FFF2-40B4-BE49-F238E27FC236}">
                <a16:creationId xmlns:a16="http://schemas.microsoft.com/office/drawing/2014/main" id="{FF161145-EFF4-2336-7496-C69F1B956B80}"/>
              </a:ext>
            </a:extLst>
          </p:cNvPr>
          <p:cNvSpPr>
            <a:spLocks noGrp="1" noRot="1" noMove="1" noResize="1" noEditPoints="1" noAdjustHandles="1" noChangeArrowheads="1" noChangeShapeType="1"/>
          </p:cNvSpPr>
          <p:nvPr>
            <p:ph type="title"/>
          </p:nvPr>
        </p:nvSpPr>
        <p:spPr/>
        <p:txBody>
          <a:bodyPr/>
          <a:lstStyle/>
          <a:p>
            <a:r>
              <a:rPr lang="en-GB" sz="2800" dirty="0"/>
              <a:t>So…What Is It?</a:t>
            </a:r>
            <a:endParaRPr lang="en-US" sz="2800" dirty="0"/>
          </a:p>
        </p:txBody>
      </p:sp>
      <p:pic>
        <p:nvPicPr>
          <p:cNvPr id="5" name="TT Pop-Up Shops">
            <a:extLst>
              <a:ext uri="{FF2B5EF4-FFF2-40B4-BE49-F238E27FC236}">
                <a16:creationId xmlns:a16="http://schemas.microsoft.com/office/drawing/2014/main" id="{E32EA17F-A0F9-084D-6742-55EE779C357C}"/>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rot="21157928">
            <a:off x="786234" y="648081"/>
            <a:ext cx="3932217" cy="5561836"/>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459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ck Photo">
            <a:extLst>
              <a:ext uri="{FF2B5EF4-FFF2-40B4-BE49-F238E27FC236}">
                <a16:creationId xmlns:a16="http://schemas.microsoft.com/office/drawing/2014/main" id="{DE1BD8C3-DFE2-6BA8-CDBF-CC003237B78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3049198" y="0"/>
            <a:ext cx="9142802" cy="6858000"/>
          </a:xfrm>
          <a:prstGeom prst="rect">
            <a:avLst/>
          </a:prstGeom>
        </p:spPr>
      </p:pic>
      <p:grpSp>
        <p:nvGrpSpPr>
          <p:cNvPr id="23" name="Week 1">
            <a:extLst>
              <a:ext uri="{FF2B5EF4-FFF2-40B4-BE49-F238E27FC236}">
                <a16:creationId xmlns:a16="http://schemas.microsoft.com/office/drawing/2014/main" id="{2E19C4C0-9934-B623-D3CA-42F57F230B19}"/>
              </a:ext>
            </a:extLst>
          </p:cNvPr>
          <p:cNvGrpSpPr>
            <a:grpSpLocks noGrp="1" noUngrp="1" noRot="1" noMove="1" noResize="1"/>
          </p:cNvGrpSpPr>
          <p:nvPr/>
        </p:nvGrpSpPr>
        <p:grpSpPr>
          <a:xfrm>
            <a:off x="0" y="0"/>
            <a:ext cx="3296511" cy="6858000"/>
            <a:chOff x="0" y="0"/>
            <a:chExt cx="3296511" cy="6858000"/>
          </a:xfrm>
        </p:grpSpPr>
        <p:sp>
          <p:nvSpPr>
            <p:cNvPr id="24" name="Block">
              <a:extLst>
                <a:ext uri="{FF2B5EF4-FFF2-40B4-BE49-F238E27FC236}">
                  <a16:creationId xmlns:a16="http://schemas.microsoft.com/office/drawing/2014/main" id="{820259C2-0876-59BD-67F8-EA58148C07FD}"/>
                </a:ext>
              </a:extLst>
            </p:cNvPr>
            <p:cNvSpPr>
              <a:spLocks noGrp="1" noRot="1" noMove="1" noResize="1" noEditPoints="1" noAdjustHandles="1" noChangeArrowheads="1" noChangeShapeType="1"/>
            </p:cNvSpPr>
            <p:nvPr/>
          </p:nvSpPr>
          <p:spPr>
            <a:xfrm>
              <a:off x="0" y="0"/>
              <a:ext cx="3049200" cy="6858000"/>
            </a:xfrm>
            <a:prstGeom prst="rect">
              <a:avLst/>
            </a:prstGeom>
            <a:solidFill>
              <a:srgbClr val="BBD15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rb">
              <a:extLst>
                <a:ext uri="{FF2B5EF4-FFF2-40B4-BE49-F238E27FC236}">
                  <a16:creationId xmlns:a16="http://schemas.microsoft.com/office/drawing/2014/main" id="{122FD8BD-C641-18E4-A14C-E2CEB5953EC7}"/>
                </a:ext>
              </a:extLst>
            </p:cNvPr>
            <p:cNvSpPr>
              <a:spLocks noGrp="1" noRot="1" noMove="1" noResize="1" noEditPoints="1" noAdjustHandles="1" noChangeArrowheads="1" noChangeShapeType="1"/>
            </p:cNvSpPr>
            <p:nvPr/>
          </p:nvSpPr>
          <p:spPr>
            <a:xfrm>
              <a:off x="0" y="6103088"/>
              <a:ext cx="304919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Image">
              <a:extLst>
                <a:ext uri="{FF2B5EF4-FFF2-40B4-BE49-F238E27FC236}">
                  <a16:creationId xmlns:a16="http://schemas.microsoft.com/office/drawing/2014/main" id="{B57EEDF8-2759-FAC5-1ACF-C681E109C44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20541" y="3905848"/>
              <a:ext cx="2590201" cy="2590201"/>
            </a:xfrm>
            <a:prstGeom prst="rect">
              <a:avLst/>
            </a:prstGeom>
          </p:spPr>
        </p:pic>
        <p:sp>
          <p:nvSpPr>
            <p:cNvPr id="27" name="Text">
              <a:extLst>
                <a:ext uri="{FF2B5EF4-FFF2-40B4-BE49-F238E27FC236}">
                  <a16:creationId xmlns:a16="http://schemas.microsoft.com/office/drawing/2014/main" id="{680E7B7D-8036-E05E-76F7-EC41DB73EF90}"/>
                </a:ext>
              </a:extLst>
            </p:cNvPr>
            <p:cNvSpPr txBox="1">
              <a:spLocks noGrp="1" noRot="1" noMove="1" noResize="1" noEditPoints="1" noAdjustHandles="1" noChangeArrowheads="1" noChangeShapeType="1"/>
            </p:cNvSpPr>
            <p:nvPr/>
          </p:nvSpPr>
          <p:spPr>
            <a:xfrm>
              <a:off x="238457" y="273219"/>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1</a:t>
              </a:r>
            </a:p>
            <a:p>
              <a:r>
                <a:rPr lang="en-GB" b="1" dirty="0">
                  <a:latin typeface="+mj-lt"/>
                  <a:cs typeface="Poppins ExtraBold" panose="00000900000000000000" pitchFamily="2" charset="0"/>
                </a:rPr>
                <a:t>Here’s £10!</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decide on a product or service in which to invest their £10, create a logo and enter the </a:t>
              </a:r>
              <a:r>
                <a:rPr lang="en-GB" b="1" dirty="0">
                  <a:latin typeface="+mj-lt"/>
                  <a:cs typeface="Poppins" panose="00000500000000000000" pitchFamily="2" charset="0"/>
                </a:rPr>
                <a:t>Logo Competition</a:t>
              </a:r>
              <a:r>
                <a:rPr lang="en-GB" dirty="0">
                  <a:latin typeface="+mj-lt"/>
                  <a:cs typeface="Poppins" panose="00000500000000000000" pitchFamily="2" charset="0"/>
                </a:rPr>
                <a:t>!</a:t>
              </a:r>
            </a:p>
          </p:txBody>
        </p:sp>
        <p:pic>
          <p:nvPicPr>
            <p:cNvPr id="28" name="Medal" descr="A yellow and blue ribbon with a yellow circle&#10;&#10;Description automatically generated">
              <a:extLst>
                <a:ext uri="{FF2B5EF4-FFF2-40B4-BE49-F238E27FC236}">
                  <a16:creationId xmlns:a16="http://schemas.microsoft.com/office/drawing/2014/main" id="{E8FB1F7A-C516-24CE-E0E5-3368975A868A}"/>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9954" r="9954"/>
            <a:stretch>
              <a:fillRect/>
            </a:stretch>
          </p:blipFill>
          <p:spPr>
            <a:xfrm>
              <a:off x="247313" y="6166557"/>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29" name="Logo Comp">
              <a:extLst>
                <a:ext uri="{FF2B5EF4-FFF2-40B4-BE49-F238E27FC236}">
                  <a16:creationId xmlns:a16="http://schemas.microsoft.com/office/drawing/2014/main" id="{54E38C3D-134B-2663-3109-323014B5D3B7}"/>
                </a:ext>
              </a:extLst>
            </p:cNvPr>
            <p:cNvSpPr txBox="1">
              <a:spLocks noGrp="1" noRot="1" noMove="1" noResize="1" noEditPoints="1" noAdjustHandles="1" noChangeArrowheads="1" noChangeShapeType="1"/>
            </p:cNvSpPr>
            <p:nvPr/>
          </p:nvSpPr>
          <p:spPr>
            <a:xfrm>
              <a:off x="583915" y="6357223"/>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Logo Competition</a:t>
              </a:r>
              <a:endParaRPr lang="en-GB" sz="1400" dirty="0">
                <a:solidFill>
                  <a:schemeClr val="bg1"/>
                </a:solidFill>
              </a:endParaRPr>
            </a:p>
          </p:txBody>
        </p:sp>
      </p:grpSp>
    </p:spTree>
    <p:extLst>
      <p:ext uri="{BB962C8B-B14F-4D97-AF65-F5344CB8AC3E}">
        <p14:creationId xmlns:p14="http://schemas.microsoft.com/office/powerpoint/2010/main" val="374234154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ck Photo" descr="Young students studying together">
            <a:extLst>
              <a:ext uri="{FF2B5EF4-FFF2-40B4-BE49-F238E27FC236}">
                <a16:creationId xmlns:a16="http://schemas.microsoft.com/office/drawing/2014/main" id="{E74C9ECA-8C98-74AA-9833-805E752713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917543" y="0"/>
            <a:ext cx="10274457" cy="6857999"/>
          </a:xfrm>
          <a:prstGeom prst="rect">
            <a:avLst/>
          </a:prstGeom>
        </p:spPr>
      </p:pic>
      <p:grpSp>
        <p:nvGrpSpPr>
          <p:cNvPr id="10" name="Week 2 Block">
            <a:extLst>
              <a:ext uri="{FF2B5EF4-FFF2-40B4-BE49-F238E27FC236}">
                <a16:creationId xmlns:a16="http://schemas.microsoft.com/office/drawing/2014/main" id="{CF467D88-27A1-B14D-3F9C-6A9D3C236677}"/>
              </a:ext>
            </a:extLst>
          </p:cNvPr>
          <p:cNvGrpSpPr>
            <a:grpSpLocks noGrp="1" noUngrp="1" noRot="1" noMove="1" noResize="1"/>
          </p:cNvGrpSpPr>
          <p:nvPr/>
        </p:nvGrpSpPr>
        <p:grpSpPr>
          <a:xfrm>
            <a:off x="0" y="0"/>
            <a:ext cx="3049200" cy="6858000"/>
            <a:chOff x="3049199" y="0"/>
            <a:chExt cx="3049200" cy="6858000"/>
          </a:xfrm>
        </p:grpSpPr>
        <p:sp>
          <p:nvSpPr>
            <p:cNvPr id="11" name="Block">
              <a:extLst>
                <a:ext uri="{FF2B5EF4-FFF2-40B4-BE49-F238E27FC236}">
                  <a16:creationId xmlns:a16="http://schemas.microsoft.com/office/drawing/2014/main" id="{6558E9BA-B10E-9187-5C27-55296381A8C8}"/>
                </a:ext>
              </a:extLst>
            </p:cNvPr>
            <p:cNvSpPr>
              <a:spLocks noGrp="1" noRot="1" noMove="1" noResize="1" noEditPoints="1" noAdjustHandles="1" noChangeArrowheads="1" noChangeShapeType="1"/>
            </p:cNvSpPr>
            <p:nvPr/>
          </p:nvSpPr>
          <p:spPr>
            <a:xfrm>
              <a:off x="3049199" y="0"/>
              <a:ext cx="3049200" cy="6858000"/>
            </a:xfrm>
            <a:prstGeom prst="rect">
              <a:avLst/>
            </a:prstGeom>
            <a:solidFill>
              <a:srgbClr val="C2D5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Image">
              <a:extLst>
                <a:ext uri="{FF2B5EF4-FFF2-40B4-BE49-F238E27FC236}">
                  <a16:creationId xmlns:a16="http://schemas.microsoft.com/office/drawing/2014/main" id="{85A87118-AADF-AA6A-446E-69FD44D083F9}"/>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280994" y="3905848"/>
              <a:ext cx="2585608" cy="2590201"/>
            </a:xfrm>
            <a:prstGeom prst="rect">
              <a:avLst/>
            </a:prstGeom>
          </p:spPr>
        </p:pic>
        <p:sp>
          <p:nvSpPr>
            <p:cNvPr id="13" name="Text">
              <a:extLst>
                <a:ext uri="{FF2B5EF4-FFF2-40B4-BE49-F238E27FC236}">
                  <a16:creationId xmlns:a16="http://schemas.microsoft.com/office/drawing/2014/main" id="{2FC91BC4-2463-87E5-C0EA-4345727F82E9}"/>
                </a:ext>
              </a:extLst>
            </p:cNvPr>
            <p:cNvSpPr txBox="1">
              <a:spLocks noGrp="1" noRot="1" noMove="1" noResize="1" noEditPoints="1" noAdjustHandles="1" noChangeArrowheads="1" noChangeShapeType="1"/>
            </p:cNvSpPr>
            <p:nvPr/>
          </p:nvSpPr>
          <p:spPr>
            <a:xfrm>
              <a:off x="3287657" y="273218"/>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2</a:t>
              </a:r>
            </a:p>
            <a:p>
              <a:r>
                <a:rPr lang="en-GB" b="1" dirty="0">
                  <a:latin typeface="+mj-lt"/>
                  <a:cs typeface="Poppins ExtraBold" panose="00000900000000000000" pitchFamily="2" charset="0"/>
                </a:rPr>
                <a:t>Getting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source materials or products, prepare sales posters, and begin to plan their selling events.</a:t>
              </a:r>
            </a:p>
          </p:txBody>
        </p:sp>
      </p:grpSp>
    </p:spTree>
    <p:extLst>
      <p:ext uri="{BB962C8B-B14F-4D97-AF65-F5344CB8AC3E}">
        <p14:creationId xmlns:p14="http://schemas.microsoft.com/office/powerpoint/2010/main" val="398071680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tock Photo" descr="Students in library">
            <a:extLst>
              <a:ext uri="{FF2B5EF4-FFF2-40B4-BE49-F238E27FC236}">
                <a16:creationId xmlns:a16="http://schemas.microsoft.com/office/drawing/2014/main" id="{1F954C66-4C45-F562-9A26-636B836EA8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930280" y="0"/>
            <a:ext cx="10278969" cy="6858000"/>
          </a:xfrm>
          <a:prstGeom prst="rect">
            <a:avLst/>
          </a:prstGeom>
        </p:spPr>
      </p:pic>
      <p:grpSp>
        <p:nvGrpSpPr>
          <p:cNvPr id="18" name="Week 3">
            <a:extLst>
              <a:ext uri="{FF2B5EF4-FFF2-40B4-BE49-F238E27FC236}">
                <a16:creationId xmlns:a16="http://schemas.microsoft.com/office/drawing/2014/main" id="{CF134F6B-A88D-CD78-4E8C-7F8C97804EBF}"/>
              </a:ext>
            </a:extLst>
          </p:cNvPr>
          <p:cNvGrpSpPr>
            <a:grpSpLocks noGrp="1" noUngrp="1" noRot="1" noMove="1" noResize="1"/>
          </p:cNvGrpSpPr>
          <p:nvPr/>
        </p:nvGrpSpPr>
        <p:grpSpPr>
          <a:xfrm>
            <a:off x="0" y="0"/>
            <a:ext cx="3064718" cy="6858000"/>
            <a:chOff x="6093602" y="0"/>
            <a:chExt cx="3064718" cy="6858000"/>
          </a:xfrm>
        </p:grpSpPr>
        <p:sp>
          <p:nvSpPr>
            <p:cNvPr id="26" name="Block">
              <a:extLst>
                <a:ext uri="{FF2B5EF4-FFF2-40B4-BE49-F238E27FC236}">
                  <a16:creationId xmlns:a16="http://schemas.microsoft.com/office/drawing/2014/main" id="{7C1461F7-3715-CE9B-D3B4-279862B6A662}"/>
                </a:ext>
              </a:extLst>
            </p:cNvPr>
            <p:cNvSpPr>
              <a:spLocks noGrp="1" noRot="1" noMove="1" noResize="1" noEditPoints="1" noAdjustHandles="1" noChangeArrowheads="1" noChangeShapeType="1"/>
            </p:cNvSpPr>
            <p:nvPr/>
          </p:nvSpPr>
          <p:spPr>
            <a:xfrm>
              <a:off x="6093602" y="0"/>
              <a:ext cx="3049200" cy="6858000"/>
            </a:xfrm>
            <a:prstGeom prst="rect">
              <a:avLst/>
            </a:prstGeom>
            <a:solidFill>
              <a:srgbClr val="C9DA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rb">
              <a:extLst>
                <a:ext uri="{FF2B5EF4-FFF2-40B4-BE49-F238E27FC236}">
                  <a16:creationId xmlns:a16="http://schemas.microsoft.com/office/drawing/2014/main" id="{B336ED66-73DD-E87A-AD38-28C97127C0E4}"/>
                </a:ext>
              </a:extLst>
            </p:cNvPr>
            <p:cNvSpPr>
              <a:spLocks noGrp="1" noRot="1" noMove="1" noResize="1" noEditPoints="1" noAdjustHandles="1" noChangeArrowheads="1" noChangeShapeType="1"/>
            </p:cNvSpPr>
            <p:nvPr/>
          </p:nvSpPr>
          <p:spPr>
            <a:xfrm>
              <a:off x="6093602" y="6103088"/>
              <a:ext cx="305815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Image">
              <a:extLst>
                <a:ext uri="{FF2B5EF4-FFF2-40B4-BE49-F238E27FC236}">
                  <a16:creationId xmlns:a16="http://schemas.microsoft.com/office/drawing/2014/main" id="{38C8C600-A3C1-2071-2C20-B2CA347387E6}"/>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323101" y="3905848"/>
              <a:ext cx="2590201" cy="2590201"/>
            </a:xfrm>
            <a:prstGeom prst="rect">
              <a:avLst/>
            </a:prstGeom>
          </p:spPr>
        </p:pic>
        <p:sp>
          <p:nvSpPr>
            <p:cNvPr id="29" name="Text">
              <a:extLst>
                <a:ext uri="{FF2B5EF4-FFF2-40B4-BE49-F238E27FC236}">
                  <a16:creationId xmlns:a16="http://schemas.microsoft.com/office/drawing/2014/main" id="{AE21BFA1-431B-3C7B-3CA1-20BB9FF70186}"/>
                </a:ext>
              </a:extLst>
            </p:cNvPr>
            <p:cNvSpPr txBox="1">
              <a:spLocks noGrp="1" noRot="1" noMove="1" noResize="1" noEditPoints="1" noAdjustHandles="1" noChangeArrowheads="1" noChangeShapeType="1"/>
            </p:cNvSpPr>
            <p:nvPr/>
          </p:nvSpPr>
          <p:spPr>
            <a:xfrm>
              <a:off x="6332059" y="273217"/>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3</a:t>
              </a:r>
            </a:p>
            <a:p>
              <a:r>
                <a:rPr lang="en-GB" b="1" dirty="0">
                  <a:latin typeface="+mj-lt"/>
                  <a:cs typeface="Poppins ExtraBold" panose="00000900000000000000" pitchFamily="2" charset="0"/>
                </a:rPr>
                <a:t>Keep It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get their product or service ready, promote their selling events, and enter the </a:t>
              </a:r>
              <a:r>
                <a:rPr lang="en-GB" b="1" dirty="0">
                  <a:latin typeface="+mj-lt"/>
                  <a:cs typeface="Poppins" panose="00000500000000000000" pitchFamily="2" charset="0"/>
                </a:rPr>
                <a:t>Sales Poster Competition</a:t>
              </a:r>
              <a:r>
                <a:rPr lang="en-GB" dirty="0">
                  <a:latin typeface="+mj-lt"/>
                  <a:cs typeface="Poppins" panose="00000500000000000000" pitchFamily="2" charset="0"/>
                </a:rPr>
                <a:t>!</a:t>
              </a:r>
            </a:p>
          </p:txBody>
        </p:sp>
        <p:pic>
          <p:nvPicPr>
            <p:cNvPr id="30" name="Medal" descr="A yellow and blue ribbon with a yellow circle&#10;&#10;Description automatically generated">
              <a:extLst>
                <a:ext uri="{FF2B5EF4-FFF2-40B4-BE49-F238E27FC236}">
                  <a16:creationId xmlns:a16="http://schemas.microsoft.com/office/drawing/2014/main" id="{54DA2301-4A9F-E773-CB0B-65B3627B9C65}"/>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9954" r="9954"/>
            <a:stretch>
              <a:fillRect/>
            </a:stretch>
          </p:blipFill>
          <p:spPr>
            <a:xfrm>
              <a:off x="6109122" y="6151494"/>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31" name="Sales Poster Comp">
              <a:extLst>
                <a:ext uri="{FF2B5EF4-FFF2-40B4-BE49-F238E27FC236}">
                  <a16:creationId xmlns:a16="http://schemas.microsoft.com/office/drawing/2014/main" id="{5BE201D8-74CE-7421-A3B4-288447692749}"/>
                </a:ext>
              </a:extLst>
            </p:cNvPr>
            <p:cNvSpPr txBox="1">
              <a:spLocks noGrp="1" noRot="1" noMove="1" noResize="1" noEditPoints="1" noAdjustHandles="1" noChangeArrowheads="1" noChangeShapeType="1"/>
            </p:cNvSpPr>
            <p:nvPr/>
          </p:nvSpPr>
          <p:spPr>
            <a:xfrm>
              <a:off x="6445724" y="6342160"/>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Sales Poster Competition</a:t>
              </a:r>
              <a:endParaRPr lang="en-GB" sz="1400" dirty="0">
                <a:solidFill>
                  <a:schemeClr val="bg1"/>
                </a:solidFill>
              </a:endParaRPr>
            </a:p>
          </p:txBody>
        </p:sp>
      </p:grpSp>
    </p:spTree>
    <p:extLst>
      <p:ext uri="{BB962C8B-B14F-4D97-AF65-F5344CB8AC3E}">
        <p14:creationId xmlns:p14="http://schemas.microsoft.com/office/powerpoint/2010/main" val="54889664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tock Photo" descr="Seated person at wood table, holding pencil and writing on lined paper page in open notebook">
            <a:extLst>
              <a:ext uri="{FF2B5EF4-FFF2-40B4-BE49-F238E27FC236}">
                <a16:creationId xmlns:a16="http://schemas.microsoft.com/office/drawing/2014/main" id="{BAE782C2-2F7B-B0A1-D5DC-B10BCC101F5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2100800" y="0"/>
            <a:ext cx="10091200" cy="6858000"/>
          </a:xfrm>
          <a:prstGeom prst="rect">
            <a:avLst/>
          </a:prstGeom>
        </p:spPr>
      </p:pic>
      <p:grpSp>
        <p:nvGrpSpPr>
          <p:cNvPr id="8" name="Week 4">
            <a:extLst>
              <a:ext uri="{FF2B5EF4-FFF2-40B4-BE49-F238E27FC236}">
                <a16:creationId xmlns:a16="http://schemas.microsoft.com/office/drawing/2014/main" id="{FD8E0248-5175-69FD-FADC-B920821830A1}"/>
              </a:ext>
            </a:extLst>
          </p:cNvPr>
          <p:cNvGrpSpPr>
            <a:grpSpLocks noGrp="1" noUngrp="1" noRot="1" noMove="1" noResize="1"/>
          </p:cNvGrpSpPr>
          <p:nvPr/>
        </p:nvGrpSpPr>
        <p:grpSpPr>
          <a:xfrm>
            <a:off x="0" y="0"/>
            <a:ext cx="3282860" cy="6858000"/>
            <a:chOff x="9142800" y="0"/>
            <a:chExt cx="3282860" cy="6858000"/>
          </a:xfrm>
        </p:grpSpPr>
        <p:sp>
          <p:nvSpPr>
            <p:cNvPr id="10" name="Block">
              <a:extLst>
                <a:ext uri="{FF2B5EF4-FFF2-40B4-BE49-F238E27FC236}">
                  <a16:creationId xmlns:a16="http://schemas.microsoft.com/office/drawing/2014/main" id="{4620D2FE-7B02-10E0-0B6F-A18E3727FCBA}"/>
                </a:ext>
              </a:extLst>
            </p:cNvPr>
            <p:cNvSpPr>
              <a:spLocks noGrp="1" noRot="1" noMove="1" noResize="1" noEditPoints="1" noAdjustHandles="1" noChangeArrowheads="1" noChangeShapeType="1"/>
            </p:cNvSpPr>
            <p:nvPr/>
          </p:nvSpPr>
          <p:spPr>
            <a:xfrm>
              <a:off x="9142801" y="0"/>
              <a:ext cx="3049200" cy="6858000"/>
            </a:xfrm>
            <a:prstGeom prst="rect">
              <a:avLst/>
            </a:prstGeom>
            <a:solidFill>
              <a:srgbClr val="D2E08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
              <a:extLst>
                <a:ext uri="{FF2B5EF4-FFF2-40B4-BE49-F238E27FC236}">
                  <a16:creationId xmlns:a16="http://schemas.microsoft.com/office/drawing/2014/main" id="{C1126B1C-A0C6-18E6-1BAA-CA2BDEE2F21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378859" y="3905849"/>
              <a:ext cx="2590201" cy="2590201"/>
            </a:xfrm>
            <a:prstGeom prst="rect">
              <a:avLst/>
            </a:prstGeom>
          </p:spPr>
        </p:pic>
        <p:sp>
          <p:nvSpPr>
            <p:cNvPr id="12" name="Text">
              <a:extLst>
                <a:ext uri="{FF2B5EF4-FFF2-40B4-BE49-F238E27FC236}">
                  <a16:creationId xmlns:a16="http://schemas.microsoft.com/office/drawing/2014/main" id="{643CCA63-80C3-0AD3-E6BD-3104A287AFA9}"/>
                </a:ext>
              </a:extLst>
            </p:cNvPr>
            <p:cNvSpPr txBox="1">
              <a:spLocks noGrp="1" noRot="1" noMove="1" noResize="1" noEditPoints="1" noAdjustHandles="1" noChangeArrowheads="1" noChangeShapeType="1"/>
            </p:cNvSpPr>
            <p:nvPr/>
          </p:nvSpPr>
          <p:spPr>
            <a:xfrm>
              <a:off x="9372301" y="273217"/>
              <a:ext cx="2590201" cy="4031873"/>
            </a:xfrm>
            <a:prstGeom prst="rect">
              <a:avLst/>
            </a:prstGeom>
            <a:noFill/>
          </p:spPr>
          <p:txBody>
            <a:bodyPr wrap="square" rtlCol="0">
              <a:spAutoFit/>
            </a:bodyPr>
            <a:lstStyle/>
            <a:p>
              <a:r>
                <a:rPr lang="en-GB" sz="2000" b="1" dirty="0">
                  <a:latin typeface="+mj-lt"/>
                  <a:cs typeface="Poppins ExtraBold" panose="00000900000000000000" pitchFamily="2" charset="0"/>
                </a:rPr>
                <a:t>Week 4</a:t>
              </a:r>
            </a:p>
            <a:p>
              <a:r>
                <a:rPr lang="en-GB" b="1" dirty="0">
                  <a:latin typeface="+mj-lt"/>
                  <a:cs typeface="Poppins ExtraBold" panose="00000900000000000000" pitchFamily="2" charset="0"/>
                </a:rPr>
                <a:t>Profits &amp; Pledge</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enter the </a:t>
              </a:r>
              <a:r>
                <a:rPr lang="en-GB" b="1" dirty="0">
                  <a:latin typeface="+mj-lt"/>
                  <a:cs typeface="Poppins" panose="00000500000000000000" pitchFamily="2" charset="0"/>
                </a:rPr>
                <a:t>National Competition </a:t>
              </a:r>
              <a:r>
                <a:rPr lang="en-GB" dirty="0">
                  <a:latin typeface="+mj-lt"/>
                  <a:cs typeface="Poppins" panose="00000500000000000000" pitchFamily="2" charset="0"/>
                </a:rPr>
                <a:t>and decide how to spend or donate their profit after repaying the initial £10 pledge, plus £1 legacy contribution to support the 10X bank.</a:t>
              </a:r>
            </a:p>
          </p:txBody>
        </p:sp>
        <p:sp>
          <p:nvSpPr>
            <p:cNvPr id="13" name="Curb">
              <a:extLst>
                <a:ext uri="{FF2B5EF4-FFF2-40B4-BE49-F238E27FC236}">
                  <a16:creationId xmlns:a16="http://schemas.microsoft.com/office/drawing/2014/main" id="{008B67A0-6476-8FC7-EB34-C932B6C0CE0D}"/>
                </a:ext>
              </a:extLst>
            </p:cNvPr>
            <p:cNvSpPr>
              <a:spLocks noGrp="1" noRot="1" noMove="1" noResize="1" noEditPoints="1" noAdjustHandles="1" noChangeArrowheads="1" noChangeShapeType="1"/>
            </p:cNvSpPr>
            <p:nvPr/>
          </p:nvSpPr>
          <p:spPr>
            <a:xfrm>
              <a:off x="9142800" y="6103088"/>
              <a:ext cx="3062321"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Medal" descr="A yellow and blue ribbon with a yellow circle&#10;&#10;Description automatically generated">
              <a:extLst>
                <a:ext uri="{FF2B5EF4-FFF2-40B4-BE49-F238E27FC236}">
                  <a16:creationId xmlns:a16="http://schemas.microsoft.com/office/drawing/2014/main" id="{A4C41961-9C85-31B3-5BFF-FF8EF7BAEA81}"/>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9954" r="9954"/>
            <a:stretch>
              <a:fillRect/>
            </a:stretch>
          </p:blipFill>
          <p:spPr>
            <a:xfrm>
              <a:off x="9376462" y="6176069"/>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18" name="National Comp">
              <a:extLst>
                <a:ext uri="{FF2B5EF4-FFF2-40B4-BE49-F238E27FC236}">
                  <a16:creationId xmlns:a16="http://schemas.microsoft.com/office/drawing/2014/main" id="{37CD17E3-5777-8FB1-5E11-C62572A54CFD}"/>
                </a:ext>
              </a:extLst>
            </p:cNvPr>
            <p:cNvSpPr txBox="1">
              <a:spLocks noGrp="1" noRot="1" noMove="1" noResize="1" noEditPoints="1" noAdjustHandles="1" noChangeArrowheads="1" noChangeShapeType="1"/>
            </p:cNvSpPr>
            <p:nvPr/>
          </p:nvSpPr>
          <p:spPr>
            <a:xfrm>
              <a:off x="9713064" y="6366735"/>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National Competition</a:t>
              </a:r>
              <a:endParaRPr lang="en-GB" sz="1400" dirty="0">
                <a:solidFill>
                  <a:schemeClr val="bg1"/>
                </a:solidFill>
              </a:endParaRPr>
            </a:p>
          </p:txBody>
        </p:sp>
      </p:grpSp>
    </p:spTree>
    <p:extLst>
      <p:ext uri="{BB962C8B-B14F-4D97-AF65-F5344CB8AC3E}">
        <p14:creationId xmlns:p14="http://schemas.microsoft.com/office/powerpoint/2010/main" val="338903794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Week 4">
            <a:extLst>
              <a:ext uri="{FF2B5EF4-FFF2-40B4-BE49-F238E27FC236}">
                <a16:creationId xmlns:a16="http://schemas.microsoft.com/office/drawing/2014/main" id="{844CD1E0-B962-9CED-8A77-6E6C4F1614C6}"/>
              </a:ext>
            </a:extLst>
          </p:cNvPr>
          <p:cNvGrpSpPr>
            <a:grpSpLocks noGrp="1" noUngrp="1" noRot="1" noMove="1" noResize="1"/>
          </p:cNvGrpSpPr>
          <p:nvPr/>
        </p:nvGrpSpPr>
        <p:grpSpPr>
          <a:xfrm>
            <a:off x="9142800" y="0"/>
            <a:ext cx="3282860" cy="6858000"/>
            <a:chOff x="9142800" y="0"/>
            <a:chExt cx="3282860" cy="6858000"/>
          </a:xfrm>
        </p:grpSpPr>
        <p:sp>
          <p:nvSpPr>
            <p:cNvPr id="15" name="Block">
              <a:extLst>
                <a:ext uri="{FF2B5EF4-FFF2-40B4-BE49-F238E27FC236}">
                  <a16:creationId xmlns:a16="http://schemas.microsoft.com/office/drawing/2014/main" id="{E3E902EE-A44A-94BF-D527-28DC82401A7A}"/>
                </a:ext>
              </a:extLst>
            </p:cNvPr>
            <p:cNvSpPr>
              <a:spLocks noGrp="1" noRot="1" noMove="1" noResize="1" noEditPoints="1" noAdjustHandles="1" noChangeArrowheads="1" noChangeShapeType="1"/>
            </p:cNvSpPr>
            <p:nvPr/>
          </p:nvSpPr>
          <p:spPr>
            <a:xfrm>
              <a:off x="9142801" y="0"/>
              <a:ext cx="3049200" cy="6858000"/>
            </a:xfrm>
            <a:prstGeom prst="rect">
              <a:avLst/>
            </a:prstGeom>
            <a:solidFill>
              <a:srgbClr val="D2E08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ge">
              <a:extLst>
                <a:ext uri="{FF2B5EF4-FFF2-40B4-BE49-F238E27FC236}">
                  <a16:creationId xmlns:a16="http://schemas.microsoft.com/office/drawing/2014/main" id="{248009BD-8DF3-D1E1-D44C-77610EDCD8E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9378859" y="3905849"/>
              <a:ext cx="2590201" cy="2590201"/>
            </a:xfrm>
            <a:prstGeom prst="rect">
              <a:avLst/>
            </a:prstGeom>
          </p:spPr>
        </p:pic>
        <p:sp>
          <p:nvSpPr>
            <p:cNvPr id="17" name="Text">
              <a:extLst>
                <a:ext uri="{FF2B5EF4-FFF2-40B4-BE49-F238E27FC236}">
                  <a16:creationId xmlns:a16="http://schemas.microsoft.com/office/drawing/2014/main" id="{2EE3E765-D579-6ADF-D862-4FD408E42BD5}"/>
                </a:ext>
              </a:extLst>
            </p:cNvPr>
            <p:cNvSpPr txBox="1">
              <a:spLocks noGrp="1" noRot="1" noMove="1" noResize="1" noEditPoints="1" noAdjustHandles="1" noChangeArrowheads="1" noChangeShapeType="1"/>
            </p:cNvSpPr>
            <p:nvPr/>
          </p:nvSpPr>
          <p:spPr>
            <a:xfrm>
              <a:off x="9372301" y="273217"/>
              <a:ext cx="2590201" cy="4031873"/>
            </a:xfrm>
            <a:prstGeom prst="rect">
              <a:avLst/>
            </a:prstGeom>
            <a:noFill/>
          </p:spPr>
          <p:txBody>
            <a:bodyPr wrap="square" rtlCol="0">
              <a:spAutoFit/>
            </a:bodyPr>
            <a:lstStyle/>
            <a:p>
              <a:r>
                <a:rPr lang="en-GB" sz="2000" b="1" dirty="0">
                  <a:latin typeface="+mj-lt"/>
                  <a:cs typeface="Poppins ExtraBold" panose="00000900000000000000" pitchFamily="2" charset="0"/>
                </a:rPr>
                <a:t>Week 4</a:t>
              </a:r>
            </a:p>
            <a:p>
              <a:r>
                <a:rPr lang="en-GB" b="1" dirty="0">
                  <a:latin typeface="+mj-lt"/>
                  <a:cs typeface="Poppins ExtraBold" panose="00000900000000000000" pitchFamily="2" charset="0"/>
                </a:rPr>
                <a:t>Profits &amp; Pledge</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enter the </a:t>
              </a:r>
              <a:r>
                <a:rPr lang="en-GB" b="1" dirty="0">
                  <a:latin typeface="+mj-lt"/>
                  <a:cs typeface="Poppins" panose="00000500000000000000" pitchFamily="2" charset="0"/>
                </a:rPr>
                <a:t>National Competition </a:t>
              </a:r>
              <a:r>
                <a:rPr lang="en-GB" dirty="0">
                  <a:latin typeface="+mj-lt"/>
                  <a:cs typeface="Poppins" panose="00000500000000000000" pitchFamily="2" charset="0"/>
                </a:rPr>
                <a:t>and decide how to spend or donate their profit after repaying the initial £10 pledge, plus £1 legacy contribution to support the 10X bank.</a:t>
              </a:r>
            </a:p>
          </p:txBody>
        </p:sp>
        <p:sp>
          <p:nvSpPr>
            <p:cNvPr id="32" name="Curb">
              <a:extLst>
                <a:ext uri="{FF2B5EF4-FFF2-40B4-BE49-F238E27FC236}">
                  <a16:creationId xmlns:a16="http://schemas.microsoft.com/office/drawing/2014/main" id="{EA5EBD1D-EC36-2C89-286B-532A8D779A86}"/>
                </a:ext>
              </a:extLst>
            </p:cNvPr>
            <p:cNvSpPr>
              <a:spLocks noGrp="1" noRot="1" noMove="1" noResize="1" noEditPoints="1" noAdjustHandles="1" noChangeArrowheads="1" noChangeShapeType="1"/>
            </p:cNvSpPr>
            <p:nvPr/>
          </p:nvSpPr>
          <p:spPr>
            <a:xfrm>
              <a:off x="9142800" y="6103088"/>
              <a:ext cx="3062321"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Medal" descr="A yellow and blue ribbon with a yellow circle&#10;&#10;Description automatically generated">
              <a:extLst>
                <a:ext uri="{FF2B5EF4-FFF2-40B4-BE49-F238E27FC236}">
                  <a16:creationId xmlns:a16="http://schemas.microsoft.com/office/drawing/2014/main" id="{27A27DCD-C13D-206E-9B2A-47BCE4455DF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9954" r="9954"/>
            <a:stretch>
              <a:fillRect/>
            </a:stretch>
          </p:blipFill>
          <p:spPr>
            <a:xfrm>
              <a:off x="9376462" y="6176069"/>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39" name="National Comp">
              <a:extLst>
                <a:ext uri="{FF2B5EF4-FFF2-40B4-BE49-F238E27FC236}">
                  <a16:creationId xmlns:a16="http://schemas.microsoft.com/office/drawing/2014/main" id="{AC70103F-A57E-E83D-D7CE-45618D844F2A}"/>
                </a:ext>
              </a:extLst>
            </p:cNvPr>
            <p:cNvSpPr txBox="1">
              <a:spLocks noGrp="1" noRot="1" noMove="1" noResize="1" noEditPoints="1" noAdjustHandles="1" noChangeArrowheads="1" noChangeShapeType="1"/>
            </p:cNvSpPr>
            <p:nvPr/>
          </p:nvSpPr>
          <p:spPr>
            <a:xfrm>
              <a:off x="9713064" y="6366735"/>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National Competition</a:t>
              </a:r>
              <a:endParaRPr lang="en-GB" sz="1400" dirty="0">
                <a:solidFill>
                  <a:schemeClr val="bg1"/>
                </a:solidFill>
              </a:endParaRPr>
            </a:p>
          </p:txBody>
        </p:sp>
      </p:grpSp>
      <p:grpSp>
        <p:nvGrpSpPr>
          <p:cNvPr id="42" name="Week 3">
            <a:extLst>
              <a:ext uri="{FF2B5EF4-FFF2-40B4-BE49-F238E27FC236}">
                <a16:creationId xmlns:a16="http://schemas.microsoft.com/office/drawing/2014/main" id="{5B1731F4-DB58-57ED-05A1-5C64A63A2501}"/>
              </a:ext>
            </a:extLst>
          </p:cNvPr>
          <p:cNvGrpSpPr>
            <a:grpSpLocks noGrp="1" noUngrp="1" noRot="1" noMove="1" noResize="1"/>
          </p:cNvGrpSpPr>
          <p:nvPr/>
        </p:nvGrpSpPr>
        <p:grpSpPr>
          <a:xfrm>
            <a:off x="6093602" y="0"/>
            <a:ext cx="3064718" cy="6858000"/>
            <a:chOff x="6093602" y="0"/>
            <a:chExt cx="3064718" cy="6858000"/>
          </a:xfrm>
        </p:grpSpPr>
        <p:sp>
          <p:nvSpPr>
            <p:cNvPr id="11" name="Block">
              <a:extLst>
                <a:ext uri="{FF2B5EF4-FFF2-40B4-BE49-F238E27FC236}">
                  <a16:creationId xmlns:a16="http://schemas.microsoft.com/office/drawing/2014/main" id="{AB27BD56-2C57-101A-0EF9-C26131DF31C8}"/>
                </a:ext>
              </a:extLst>
            </p:cNvPr>
            <p:cNvSpPr>
              <a:spLocks noGrp="1" noRot="1" noMove="1" noResize="1" noEditPoints="1" noAdjustHandles="1" noChangeArrowheads="1" noChangeShapeType="1"/>
            </p:cNvSpPr>
            <p:nvPr/>
          </p:nvSpPr>
          <p:spPr>
            <a:xfrm>
              <a:off x="6093602" y="0"/>
              <a:ext cx="3049200" cy="6858000"/>
            </a:xfrm>
            <a:prstGeom prst="rect">
              <a:avLst/>
            </a:prstGeom>
            <a:solidFill>
              <a:srgbClr val="C9DA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urb">
              <a:extLst>
                <a:ext uri="{FF2B5EF4-FFF2-40B4-BE49-F238E27FC236}">
                  <a16:creationId xmlns:a16="http://schemas.microsoft.com/office/drawing/2014/main" id="{48F0E46C-0081-53A1-80EE-390069325655}"/>
                </a:ext>
              </a:extLst>
            </p:cNvPr>
            <p:cNvSpPr>
              <a:spLocks noGrp="1" noRot="1" noMove="1" noResize="1" noEditPoints="1" noAdjustHandles="1" noChangeArrowheads="1" noChangeShapeType="1"/>
            </p:cNvSpPr>
            <p:nvPr/>
          </p:nvSpPr>
          <p:spPr>
            <a:xfrm>
              <a:off x="6093602" y="6103088"/>
              <a:ext cx="305815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age">
              <a:extLst>
                <a:ext uri="{FF2B5EF4-FFF2-40B4-BE49-F238E27FC236}">
                  <a16:creationId xmlns:a16="http://schemas.microsoft.com/office/drawing/2014/main" id="{F81BE4D9-D1C1-8406-1DD1-933D786CEBF4}"/>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323101" y="3905848"/>
              <a:ext cx="2590201" cy="2590201"/>
            </a:xfrm>
            <a:prstGeom prst="rect">
              <a:avLst/>
            </a:prstGeom>
          </p:spPr>
        </p:pic>
        <p:sp>
          <p:nvSpPr>
            <p:cNvPr id="13" name="Text">
              <a:extLst>
                <a:ext uri="{FF2B5EF4-FFF2-40B4-BE49-F238E27FC236}">
                  <a16:creationId xmlns:a16="http://schemas.microsoft.com/office/drawing/2014/main" id="{0E7F6287-B0FA-23BA-5649-A5893AC1EF82}"/>
                </a:ext>
              </a:extLst>
            </p:cNvPr>
            <p:cNvSpPr txBox="1">
              <a:spLocks noGrp="1" noRot="1" noMove="1" noResize="1" noEditPoints="1" noAdjustHandles="1" noChangeArrowheads="1" noChangeShapeType="1"/>
            </p:cNvSpPr>
            <p:nvPr/>
          </p:nvSpPr>
          <p:spPr>
            <a:xfrm>
              <a:off x="6332059" y="273217"/>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3</a:t>
              </a:r>
            </a:p>
            <a:p>
              <a:r>
                <a:rPr lang="en-GB" b="1" dirty="0">
                  <a:latin typeface="+mj-lt"/>
                  <a:cs typeface="Poppins ExtraBold" panose="00000900000000000000" pitchFamily="2" charset="0"/>
                </a:rPr>
                <a:t>Keep It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get their product or service ready, promote their selling events, and enter the </a:t>
              </a:r>
              <a:r>
                <a:rPr lang="en-GB" b="1" dirty="0">
                  <a:latin typeface="+mj-lt"/>
                  <a:cs typeface="Poppins" panose="00000500000000000000" pitchFamily="2" charset="0"/>
                </a:rPr>
                <a:t>Sales Poster Competition</a:t>
              </a:r>
              <a:r>
                <a:rPr lang="en-GB" dirty="0">
                  <a:latin typeface="+mj-lt"/>
                  <a:cs typeface="Poppins" panose="00000500000000000000" pitchFamily="2" charset="0"/>
                </a:rPr>
                <a:t>!</a:t>
              </a:r>
            </a:p>
          </p:txBody>
        </p:sp>
        <p:pic>
          <p:nvPicPr>
            <p:cNvPr id="31" name="Medal" descr="A yellow and blue ribbon with a yellow circle&#10;&#10;Description automatically generated">
              <a:extLst>
                <a:ext uri="{FF2B5EF4-FFF2-40B4-BE49-F238E27FC236}">
                  <a16:creationId xmlns:a16="http://schemas.microsoft.com/office/drawing/2014/main" id="{C1BDCA9A-4B64-CCF6-B376-1A9867A444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9954" r="9954"/>
            <a:stretch>
              <a:fillRect/>
            </a:stretch>
          </p:blipFill>
          <p:spPr>
            <a:xfrm>
              <a:off x="6109122" y="6151494"/>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36" name="Sales Poster Comp">
              <a:extLst>
                <a:ext uri="{FF2B5EF4-FFF2-40B4-BE49-F238E27FC236}">
                  <a16:creationId xmlns:a16="http://schemas.microsoft.com/office/drawing/2014/main" id="{919CDE92-B8F4-A4A6-0FD0-B268C7C385FA}"/>
                </a:ext>
              </a:extLst>
            </p:cNvPr>
            <p:cNvSpPr txBox="1">
              <a:spLocks noGrp="1" noRot="1" noMove="1" noResize="1" noEditPoints="1" noAdjustHandles="1" noChangeArrowheads="1" noChangeShapeType="1"/>
            </p:cNvSpPr>
            <p:nvPr/>
          </p:nvSpPr>
          <p:spPr>
            <a:xfrm>
              <a:off x="6445724" y="6342160"/>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Sales Poster Competition</a:t>
              </a:r>
              <a:endParaRPr lang="en-GB" sz="1400" dirty="0">
                <a:solidFill>
                  <a:schemeClr val="bg1"/>
                </a:solidFill>
              </a:endParaRPr>
            </a:p>
          </p:txBody>
        </p:sp>
      </p:grpSp>
      <p:grpSp>
        <p:nvGrpSpPr>
          <p:cNvPr id="22" name="Week 2 Block">
            <a:extLst>
              <a:ext uri="{FF2B5EF4-FFF2-40B4-BE49-F238E27FC236}">
                <a16:creationId xmlns:a16="http://schemas.microsoft.com/office/drawing/2014/main" id="{3EB9AE49-C5C0-2E67-E573-420671548411}"/>
              </a:ext>
            </a:extLst>
          </p:cNvPr>
          <p:cNvGrpSpPr>
            <a:grpSpLocks noGrp="1" noUngrp="1" noRot="1" noMove="1" noResize="1"/>
          </p:cNvGrpSpPr>
          <p:nvPr/>
        </p:nvGrpSpPr>
        <p:grpSpPr>
          <a:xfrm>
            <a:off x="3049199" y="0"/>
            <a:ext cx="3049200" cy="6858000"/>
            <a:chOff x="3049199" y="0"/>
            <a:chExt cx="3049200" cy="6858000"/>
          </a:xfrm>
        </p:grpSpPr>
        <p:sp>
          <p:nvSpPr>
            <p:cNvPr id="7" name="Block">
              <a:extLst>
                <a:ext uri="{FF2B5EF4-FFF2-40B4-BE49-F238E27FC236}">
                  <a16:creationId xmlns:a16="http://schemas.microsoft.com/office/drawing/2014/main" id="{185FC8B1-551B-223A-0C47-AA7DE74DC97A}"/>
                </a:ext>
              </a:extLst>
            </p:cNvPr>
            <p:cNvSpPr>
              <a:spLocks noGrp="1" noRot="1" noMove="1" noResize="1" noEditPoints="1" noAdjustHandles="1" noChangeArrowheads="1" noChangeShapeType="1"/>
            </p:cNvSpPr>
            <p:nvPr/>
          </p:nvSpPr>
          <p:spPr>
            <a:xfrm>
              <a:off x="3049199" y="0"/>
              <a:ext cx="3049200" cy="6858000"/>
            </a:xfrm>
            <a:prstGeom prst="rect">
              <a:avLst/>
            </a:prstGeom>
            <a:solidFill>
              <a:srgbClr val="C2D5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Image">
              <a:extLst>
                <a:ext uri="{FF2B5EF4-FFF2-40B4-BE49-F238E27FC236}">
                  <a16:creationId xmlns:a16="http://schemas.microsoft.com/office/drawing/2014/main" id="{59473B56-38DE-A4A6-C901-2458B96B7FEE}"/>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3280994" y="3905848"/>
              <a:ext cx="2585608" cy="2590201"/>
            </a:xfrm>
            <a:prstGeom prst="rect">
              <a:avLst/>
            </a:prstGeom>
          </p:spPr>
        </p:pic>
        <p:sp>
          <p:nvSpPr>
            <p:cNvPr id="9" name="Text">
              <a:extLst>
                <a:ext uri="{FF2B5EF4-FFF2-40B4-BE49-F238E27FC236}">
                  <a16:creationId xmlns:a16="http://schemas.microsoft.com/office/drawing/2014/main" id="{F1A13101-80F7-45AD-54A7-5545C3CA71D4}"/>
                </a:ext>
              </a:extLst>
            </p:cNvPr>
            <p:cNvSpPr txBox="1">
              <a:spLocks noGrp="1" noRot="1" noMove="1" noResize="1" noEditPoints="1" noAdjustHandles="1" noChangeArrowheads="1" noChangeShapeType="1"/>
            </p:cNvSpPr>
            <p:nvPr/>
          </p:nvSpPr>
          <p:spPr>
            <a:xfrm>
              <a:off x="3287657" y="273218"/>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2</a:t>
              </a:r>
            </a:p>
            <a:p>
              <a:r>
                <a:rPr lang="en-GB" b="1" dirty="0">
                  <a:latin typeface="+mj-lt"/>
                  <a:cs typeface="Poppins ExtraBold" panose="00000900000000000000" pitchFamily="2" charset="0"/>
                </a:rPr>
                <a:t>Getting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source materials or products, prepare sales posters, and begin to plan their selling events.</a:t>
              </a:r>
            </a:p>
          </p:txBody>
        </p:sp>
      </p:grpSp>
      <p:grpSp>
        <p:nvGrpSpPr>
          <p:cNvPr id="41" name="Week 1">
            <a:extLst>
              <a:ext uri="{FF2B5EF4-FFF2-40B4-BE49-F238E27FC236}">
                <a16:creationId xmlns:a16="http://schemas.microsoft.com/office/drawing/2014/main" id="{6689C810-F16F-C45D-6FC4-0CE206E78807}"/>
              </a:ext>
            </a:extLst>
          </p:cNvPr>
          <p:cNvGrpSpPr>
            <a:grpSpLocks noGrp="1" noUngrp="1" noRot="1" noMove="1" noResize="1"/>
          </p:cNvGrpSpPr>
          <p:nvPr/>
        </p:nvGrpSpPr>
        <p:grpSpPr>
          <a:xfrm>
            <a:off x="0" y="0"/>
            <a:ext cx="3296511" cy="6858000"/>
            <a:chOff x="0" y="0"/>
            <a:chExt cx="3296511" cy="6858000"/>
          </a:xfrm>
        </p:grpSpPr>
        <p:sp>
          <p:nvSpPr>
            <p:cNvPr id="3" name="Block">
              <a:extLst>
                <a:ext uri="{FF2B5EF4-FFF2-40B4-BE49-F238E27FC236}">
                  <a16:creationId xmlns:a16="http://schemas.microsoft.com/office/drawing/2014/main" id="{2843A32C-F3BE-9574-FAA6-B243F5EDBCBD}"/>
                </a:ext>
              </a:extLst>
            </p:cNvPr>
            <p:cNvSpPr>
              <a:spLocks noGrp="1" noRot="1" noMove="1" noResize="1" noEditPoints="1" noAdjustHandles="1" noChangeArrowheads="1" noChangeShapeType="1"/>
            </p:cNvSpPr>
            <p:nvPr/>
          </p:nvSpPr>
          <p:spPr>
            <a:xfrm>
              <a:off x="0" y="0"/>
              <a:ext cx="3049200" cy="6858000"/>
            </a:xfrm>
            <a:prstGeom prst="rect">
              <a:avLst/>
            </a:prstGeom>
            <a:solidFill>
              <a:srgbClr val="BBD15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rb">
              <a:extLst>
                <a:ext uri="{FF2B5EF4-FFF2-40B4-BE49-F238E27FC236}">
                  <a16:creationId xmlns:a16="http://schemas.microsoft.com/office/drawing/2014/main" id="{1862E69E-FA67-0648-0C84-E343EF7CBED1}"/>
                </a:ext>
              </a:extLst>
            </p:cNvPr>
            <p:cNvSpPr>
              <a:spLocks noGrp="1" noRot="1" noMove="1" noResize="1" noEditPoints="1" noAdjustHandles="1" noChangeArrowheads="1" noChangeShapeType="1"/>
            </p:cNvSpPr>
            <p:nvPr/>
          </p:nvSpPr>
          <p:spPr>
            <a:xfrm>
              <a:off x="0" y="6103088"/>
              <a:ext cx="304919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Image">
              <a:extLst>
                <a:ext uri="{FF2B5EF4-FFF2-40B4-BE49-F238E27FC236}">
                  <a16:creationId xmlns:a16="http://schemas.microsoft.com/office/drawing/2014/main" id="{0F33394A-8C91-156F-2FEE-4AF46912F7F7}"/>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a:off x="220541" y="3905848"/>
              <a:ext cx="2590201" cy="2590201"/>
            </a:xfrm>
            <a:prstGeom prst="rect">
              <a:avLst/>
            </a:prstGeom>
          </p:spPr>
        </p:pic>
        <p:sp>
          <p:nvSpPr>
            <p:cNvPr id="5" name="Text">
              <a:extLst>
                <a:ext uri="{FF2B5EF4-FFF2-40B4-BE49-F238E27FC236}">
                  <a16:creationId xmlns:a16="http://schemas.microsoft.com/office/drawing/2014/main" id="{03759E29-29C9-26BB-445C-82FFA56E5E69}"/>
                </a:ext>
              </a:extLst>
            </p:cNvPr>
            <p:cNvSpPr txBox="1">
              <a:spLocks noGrp="1" noRot="1" noMove="1" noResize="1" noEditPoints="1" noAdjustHandles="1" noChangeArrowheads="1" noChangeShapeType="1"/>
            </p:cNvSpPr>
            <p:nvPr/>
          </p:nvSpPr>
          <p:spPr>
            <a:xfrm>
              <a:off x="238457" y="273219"/>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1</a:t>
              </a:r>
            </a:p>
            <a:p>
              <a:r>
                <a:rPr lang="en-GB" b="1" dirty="0">
                  <a:latin typeface="+mj-lt"/>
                  <a:cs typeface="Poppins ExtraBold" panose="00000900000000000000" pitchFamily="2" charset="0"/>
                </a:rPr>
                <a:t>Here’s £10!</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decide on a product or service in which to invest their £10, create a logo and enter the </a:t>
              </a:r>
              <a:r>
                <a:rPr lang="en-GB" b="1" dirty="0">
                  <a:latin typeface="+mj-lt"/>
                  <a:cs typeface="Poppins" panose="00000500000000000000" pitchFamily="2" charset="0"/>
                </a:rPr>
                <a:t>Logo Competition</a:t>
              </a:r>
              <a:r>
                <a:rPr lang="en-GB" dirty="0">
                  <a:latin typeface="+mj-lt"/>
                  <a:cs typeface="Poppins" panose="00000500000000000000" pitchFamily="2" charset="0"/>
                </a:rPr>
                <a:t>!</a:t>
              </a:r>
            </a:p>
          </p:txBody>
        </p:sp>
        <p:pic>
          <p:nvPicPr>
            <p:cNvPr id="24" name="Medal" descr="A yellow and blue ribbon with a yellow circle&#10;&#10;Description automatically generated">
              <a:extLst>
                <a:ext uri="{FF2B5EF4-FFF2-40B4-BE49-F238E27FC236}">
                  <a16:creationId xmlns:a16="http://schemas.microsoft.com/office/drawing/2014/main" id="{6158414E-DAF5-6EAF-17F9-B43C9E7E5CA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9954" r="9954"/>
            <a:stretch>
              <a:fillRect/>
            </a:stretch>
          </p:blipFill>
          <p:spPr>
            <a:xfrm>
              <a:off x="247313" y="6166557"/>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26" name="Logo Comp">
              <a:extLst>
                <a:ext uri="{FF2B5EF4-FFF2-40B4-BE49-F238E27FC236}">
                  <a16:creationId xmlns:a16="http://schemas.microsoft.com/office/drawing/2014/main" id="{F9DF2591-6B62-0759-4769-550368BDF693}"/>
                </a:ext>
              </a:extLst>
            </p:cNvPr>
            <p:cNvSpPr txBox="1">
              <a:spLocks noGrp="1" noRot="1" noMove="1" noResize="1" noEditPoints="1" noAdjustHandles="1" noChangeArrowheads="1" noChangeShapeType="1"/>
            </p:cNvSpPr>
            <p:nvPr/>
          </p:nvSpPr>
          <p:spPr>
            <a:xfrm>
              <a:off x="583915" y="6357223"/>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Logo Competition</a:t>
              </a:r>
              <a:endParaRPr lang="en-GB" sz="1400" dirty="0">
                <a:solidFill>
                  <a:schemeClr val="bg1"/>
                </a:solidFill>
              </a:endParaRPr>
            </a:p>
          </p:txBody>
        </p:sp>
      </p:grpSp>
    </p:spTree>
    <p:extLst>
      <p:ext uri="{BB962C8B-B14F-4D97-AF65-F5344CB8AC3E}">
        <p14:creationId xmlns:p14="http://schemas.microsoft.com/office/powerpoint/2010/main" val="3214218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1D6D8-9AC1-C118-4883-A5F8BB195278}"/>
            </a:ext>
          </a:extLst>
        </p:cNvPr>
        <p:cNvGrpSpPr/>
        <p:nvPr/>
      </p:nvGrpSpPr>
      <p:grpSpPr>
        <a:xfrm>
          <a:off x="0" y="0"/>
          <a:ext cx="0" cy="0"/>
          <a:chOff x="0" y="0"/>
          <a:chExt cx="0" cy="0"/>
        </a:xfrm>
      </p:grpSpPr>
      <p:sp>
        <p:nvSpPr>
          <p:cNvPr id="3" name="Text">
            <a:extLst>
              <a:ext uri="{FF2B5EF4-FFF2-40B4-BE49-F238E27FC236}">
                <a16:creationId xmlns:a16="http://schemas.microsoft.com/office/drawing/2014/main" id="{67F41328-016B-721B-783A-A6D36630BD21}"/>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Weekly Competitions</a:t>
            </a:r>
          </a:p>
          <a:p>
            <a:pPr marL="0" indent="0">
              <a:buNone/>
            </a:pPr>
            <a:endParaRPr lang="en-US" b="1" dirty="0">
              <a:latin typeface="+mj-lt"/>
            </a:endParaRPr>
          </a:p>
          <a:p>
            <a:r>
              <a:rPr lang="en-US" dirty="0">
                <a:latin typeface="+mj-lt"/>
              </a:rPr>
              <a:t>Logo Competition (Week 1)</a:t>
            </a:r>
          </a:p>
          <a:p>
            <a:r>
              <a:rPr lang="en-US" dirty="0">
                <a:latin typeface="+mj-lt"/>
              </a:rPr>
              <a:t>Sales Poster Competition (Week 3)</a:t>
            </a:r>
          </a:p>
          <a:p>
            <a:endParaRPr lang="en-US" b="1" dirty="0">
              <a:latin typeface="+mj-lt"/>
            </a:endParaRPr>
          </a:p>
          <a:p>
            <a:pPr marL="0" indent="0">
              <a:buNone/>
            </a:pPr>
            <a:r>
              <a:rPr lang="en-US" b="1" dirty="0">
                <a:latin typeface="+mj-lt"/>
              </a:rPr>
              <a:t>Weekly Competition Prizes</a:t>
            </a:r>
          </a:p>
          <a:p>
            <a:pPr marL="0" indent="0">
              <a:buNone/>
            </a:pPr>
            <a:endParaRPr lang="en-US" b="1" dirty="0">
              <a:latin typeface="+mj-lt"/>
            </a:endParaRPr>
          </a:p>
          <a:p>
            <a:r>
              <a:rPr lang="en-US" dirty="0">
                <a:latin typeface="+mj-lt"/>
              </a:rPr>
              <a:t>Winner receives a £100 voucher, plus £200 for their school or </a:t>
            </a:r>
            <a:r>
              <a:rPr lang="en-US" dirty="0" err="1">
                <a:latin typeface="+mj-lt"/>
              </a:rPr>
              <a:t>organisation</a:t>
            </a:r>
            <a:r>
              <a:rPr lang="en-US" dirty="0">
                <a:latin typeface="+mj-lt"/>
              </a:rPr>
              <a:t>.</a:t>
            </a:r>
          </a:p>
          <a:p>
            <a:r>
              <a:rPr lang="en-US" dirty="0">
                <a:latin typeface="+mj-lt"/>
              </a:rPr>
              <a:t>Runner up receives a £100 voucher, plus £100 for their school or </a:t>
            </a:r>
            <a:r>
              <a:rPr lang="en-US" dirty="0" err="1">
                <a:latin typeface="+mj-lt"/>
              </a:rPr>
              <a:t>organisation</a:t>
            </a:r>
            <a:r>
              <a:rPr lang="en-US" dirty="0">
                <a:latin typeface="+mj-lt"/>
              </a:rPr>
              <a:t>.</a:t>
            </a:r>
          </a:p>
          <a:p>
            <a:r>
              <a:rPr lang="en-US" dirty="0">
                <a:latin typeface="+mj-lt"/>
              </a:rPr>
              <a:t>Both entries will feature in the </a:t>
            </a:r>
            <a:r>
              <a:rPr lang="en-US" b="1" dirty="0">
                <a:latin typeface="+mj-lt"/>
              </a:rPr>
              <a:t>10X Challenge Showcase!</a:t>
            </a:r>
          </a:p>
          <a:p>
            <a:endParaRPr lang="en-US" b="1" dirty="0">
              <a:latin typeface="+mj-lt"/>
            </a:endParaRPr>
          </a:p>
          <a:p>
            <a:endParaRPr lang="en-US" b="1" dirty="0">
              <a:latin typeface="+mj-lt"/>
            </a:endParaRPr>
          </a:p>
        </p:txBody>
      </p:sp>
      <p:sp>
        <p:nvSpPr>
          <p:cNvPr id="4" name="Title">
            <a:extLst>
              <a:ext uri="{FF2B5EF4-FFF2-40B4-BE49-F238E27FC236}">
                <a16:creationId xmlns:a16="http://schemas.microsoft.com/office/drawing/2014/main" id="{F3B66B63-E598-D980-0E01-4EF5DCB0B1BE}"/>
              </a:ext>
            </a:extLst>
          </p:cNvPr>
          <p:cNvSpPr>
            <a:spLocks noGrp="1" noRot="1" noMove="1" noResize="1" noEditPoints="1" noAdjustHandles="1" noChangeArrowheads="1" noChangeShapeType="1"/>
          </p:cNvSpPr>
          <p:nvPr>
            <p:ph type="title"/>
          </p:nvPr>
        </p:nvSpPr>
        <p:spPr/>
        <p:txBody>
          <a:bodyPr/>
          <a:lstStyle/>
          <a:p>
            <a:r>
              <a:rPr lang="en-US" sz="2800" dirty="0"/>
              <a:t>Competitions!</a:t>
            </a:r>
          </a:p>
        </p:txBody>
      </p:sp>
      <p:pic>
        <p:nvPicPr>
          <p:cNvPr id="8" name="Medal" descr="A yellow and blue ribbon with a yellow circle&#10;&#10;Description automatically generated">
            <a:extLst>
              <a:ext uri="{FF2B5EF4-FFF2-40B4-BE49-F238E27FC236}">
                <a16:creationId xmlns:a16="http://schemas.microsoft.com/office/drawing/2014/main" id="{0636D114-CB9B-EB51-0818-E01E4BBD225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954" r="9954"/>
          <a:stretch>
            <a:fillRect/>
          </a:stretch>
        </p:blipFill>
        <p:spPr>
          <a:xfrm>
            <a:off x="6686550" y="-15875"/>
            <a:ext cx="5505450" cy="6873875"/>
          </a:xfrm>
        </p:spPr>
      </p:pic>
    </p:spTree>
    <p:extLst>
      <p:ext uri="{BB962C8B-B14F-4D97-AF65-F5344CB8AC3E}">
        <p14:creationId xmlns:p14="http://schemas.microsoft.com/office/powerpoint/2010/main" val="318233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12D2F-D0A0-731B-DB69-1C69AA3805F0}"/>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81B1992E-3D9B-0D83-59F0-BB8DC7D0DE7F}"/>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2F3E101F-25CE-E938-418F-F7CD0105D85B}"/>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National Competition (11-14, 15+)</a:t>
            </a:r>
          </a:p>
          <a:p>
            <a:pPr marL="0" indent="0">
              <a:buNone/>
            </a:pPr>
            <a:endParaRPr lang="en-US" b="1" dirty="0">
              <a:latin typeface="+mj-lt"/>
            </a:endParaRPr>
          </a:p>
          <a:p>
            <a:r>
              <a:rPr lang="en-US" dirty="0">
                <a:latin typeface="+mj-lt"/>
              </a:rPr>
              <a:t>10X for Good</a:t>
            </a:r>
          </a:p>
          <a:p>
            <a:r>
              <a:rPr lang="en-US" dirty="0">
                <a:latin typeface="+mj-lt"/>
              </a:rPr>
              <a:t>Best in Sustainability</a:t>
            </a:r>
          </a:p>
          <a:p>
            <a:r>
              <a:rPr lang="en-US" dirty="0">
                <a:latin typeface="+mj-lt"/>
              </a:rPr>
              <a:t>Most Inspiring Individual</a:t>
            </a:r>
          </a:p>
          <a:p>
            <a:r>
              <a:rPr lang="en-US" dirty="0">
                <a:latin typeface="+mj-lt"/>
              </a:rPr>
              <a:t>Best Overall Business</a:t>
            </a:r>
          </a:p>
          <a:p>
            <a:pPr marL="0" indent="0">
              <a:buNone/>
            </a:pPr>
            <a:endParaRPr lang="en-US" b="1" dirty="0">
              <a:latin typeface="+mj-lt"/>
            </a:endParaRPr>
          </a:p>
          <a:p>
            <a:pPr marL="0" indent="0">
              <a:buNone/>
            </a:pPr>
            <a:r>
              <a:rPr lang="en-US" b="1" dirty="0">
                <a:latin typeface="+mj-lt"/>
              </a:rPr>
              <a:t>National Competition Prizes</a:t>
            </a:r>
          </a:p>
          <a:p>
            <a:pPr marL="0" indent="0">
              <a:buNone/>
            </a:pPr>
            <a:endParaRPr lang="en-US" b="1" dirty="0">
              <a:latin typeface="+mj-lt"/>
            </a:endParaRPr>
          </a:p>
          <a:p>
            <a:r>
              <a:rPr lang="en-US" dirty="0">
                <a:latin typeface="+mj-lt"/>
              </a:rPr>
              <a:t>Winners receive a £100 voucher, plus £200 for their school or </a:t>
            </a:r>
            <a:r>
              <a:rPr lang="en-US" dirty="0" err="1">
                <a:latin typeface="+mj-lt"/>
              </a:rPr>
              <a:t>organisation</a:t>
            </a:r>
            <a:r>
              <a:rPr lang="en-US" dirty="0">
                <a:latin typeface="+mj-lt"/>
              </a:rPr>
              <a:t>.</a:t>
            </a:r>
          </a:p>
          <a:p>
            <a:r>
              <a:rPr lang="en-US" dirty="0">
                <a:latin typeface="+mj-lt"/>
              </a:rPr>
              <a:t>There are no runner up awards.</a:t>
            </a:r>
          </a:p>
          <a:p>
            <a:r>
              <a:rPr lang="en-US" dirty="0">
                <a:latin typeface="+mj-lt"/>
              </a:rPr>
              <a:t>Winners will feature in the </a:t>
            </a:r>
            <a:r>
              <a:rPr lang="en-US" b="1" dirty="0">
                <a:latin typeface="+mj-lt"/>
              </a:rPr>
              <a:t>10X Challenge Showcase!</a:t>
            </a:r>
          </a:p>
          <a:p>
            <a:pPr marL="0" indent="0">
              <a:buNone/>
            </a:pPr>
            <a:endParaRPr lang="en-US" b="1" dirty="0">
              <a:latin typeface="+mj-lt"/>
            </a:endParaRPr>
          </a:p>
          <a:p>
            <a:pPr marL="0" indent="0">
              <a:buNone/>
            </a:pPr>
            <a:endParaRPr lang="en-US" b="1" dirty="0">
              <a:latin typeface="+mj-lt"/>
            </a:endParaRPr>
          </a:p>
        </p:txBody>
      </p:sp>
      <p:sp>
        <p:nvSpPr>
          <p:cNvPr id="4" name="Title">
            <a:extLst>
              <a:ext uri="{FF2B5EF4-FFF2-40B4-BE49-F238E27FC236}">
                <a16:creationId xmlns:a16="http://schemas.microsoft.com/office/drawing/2014/main" id="{7022E021-9610-AA02-20DB-459D92900289}"/>
              </a:ext>
            </a:extLst>
          </p:cNvPr>
          <p:cNvSpPr>
            <a:spLocks noGrp="1" noRot="1" noMove="1" noResize="1" noEditPoints="1" noAdjustHandles="1" noChangeArrowheads="1" noChangeShapeType="1"/>
          </p:cNvSpPr>
          <p:nvPr>
            <p:ph type="title"/>
          </p:nvPr>
        </p:nvSpPr>
        <p:spPr/>
        <p:txBody>
          <a:bodyPr/>
          <a:lstStyle/>
          <a:p>
            <a:r>
              <a:rPr lang="en-US" sz="2800" dirty="0"/>
              <a:t>Competitions!</a:t>
            </a:r>
          </a:p>
        </p:txBody>
      </p:sp>
      <p:pic>
        <p:nvPicPr>
          <p:cNvPr id="7" name="Medal" descr="A yellow and blue ribbon with a yellow circle&#10;&#10;Description automatically generated">
            <a:extLst>
              <a:ext uri="{FF2B5EF4-FFF2-40B4-BE49-F238E27FC236}">
                <a16:creationId xmlns:a16="http://schemas.microsoft.com/office/drawing/2014/main" id="{C5A3694C-2815-E232-8545-DAABE2C51BD7}"/>
              </a:ext>
            </a:extLst>
          </p:cNvPr>
          <p:cNvPicPr>
            <a:picLocks noChangeAspect="1"/>
          </p:cNvPicPr>
          <p:nvPr/>
        </p:nvPicPr>
        <p:blipFill>
          <a:blip r:embed="rId3">
            <a:extLst>
              <a:ext uri="{28A0092B-C50C-407E-A947-70E740481C1C}">
                <a14:useLocalDpi xmlns:a14="http://schemas.microsoft.com/office/drawing/2010/main" val="0"/>
              </a:ext>
            </a:extLst>
          </a:blip>
          <a:srcRect l="9954" r="9954"/>
          <a:stretch>
            <a:fillRect/>
          </a:stretch>
        </p:blipFill>
        <p:spPr>
          <a:xfrm>
            <a:off x="6686550" y="-15875"/>
            <a:ext cx="5505450" cy="6873875"/>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Tree>
    <p:extLst>
      <p:ext uri="{BB962C8B-B14F-4D97-AF65-F5344CB8AC3E}">
        <p14:creationId xmlns:p14="http://schemas.microsoft.com/office/powerpoint/2010/main" val="125614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fade">
                                      <p:cBhvr>
                                        <p:cTn id="63" dur="1000"/>
                                        <p:tgtEl>
                                          <p:spTgt spid="3">
                                            <p:txEl>
                                              <p:pRg st="11" end="11"/>
                                            </p:txEl>
                                          </p:spTgt>
                                        </p:tgtEl>
                                      </p:cBhvr>
                                    </p:animEffect>
                                    <p:anim calcmode="lin" valueType="num">
                                      <p:cBhvr>
                                        <p:cTn id="6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D8312-14D8-9BD6-3DDC-7320A0FBC7A2}"/>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20D97B50-2C92-AFFE-F90D-2C784CDE92EA}"/>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The </a:t>
            </a:r>
            <a:r>
              <a:rPr lang="en-US" sz="2000" b="1" dirty="0">
                <a:latin typeface="+mj-lt"/>
              </a:rPr>
              <a:t>10X for Good </a:t>
            </a:r>
            <a:r>
              <a:rPr lang="en-US" sz="2000" dirty="0">
                <a:latin typeface="+mj-lt"/>
              </a:rPr>
              <a:t>award is all about community. </a:t>
            </a:r>
          </a:p>
          <a:p>
            <a:endParaRPr lang="en-US" sz="2000" dirty="0">
              <a:latin typeface="+mj-lt"/>
            </a:endParaRPr>
          </a:p>
          <a:p>
            <a:pPr marL="0" indent="0">
              <a:buNone/>
            </a:pPr>
            <a:r>
              <a:rPr lang="en-US" sz="2000" dirty="0">
                <a:latin typeface="+mj-lt"/>
              </a:rPr>
              <a:t>This award </a:t>
            </a:r>
            <a:r>
              <a:rPr lang="en-US" sz="2000" dirty="0" err="1">
                <a:latin typeface="+mj-lt"/>
              </a:rPr>
              <a:t>recognises</a:t>
            </a:r>
            <a:r>
              <a:rPr lang="en-US" sz="2000" dirty="0">
                <a:latin typeface="+mj-lt"/>
              </a:rPr>
              <a:t> an outstanding student business that has a positive impact on the community or wider society.</a:t>
            </a:r>
          </a:p>
          <a:p>
            <a:endParaRPr lang="en-US" sz="2000" dirty="0">
              <a:latin typeface="+mj-lt"/>
            </a:endParaRPr>
          </a:p>
          <a:p>
            <a:pPr marL="0" indent="0">
              <a:buNone/>
            </a:pPr>
            <a:r>
              <a:rPr lang="en-US" sz="2000" b="1" dirty="0">
                <a:latin typeface="+mj-lt"/>
              </a:rPr>
              <a:t>Judging Criteria</a:t>
            </a:r>
          </a:p>
          <a:p>
            <a:endParaRPr lang="en-US" sz="2000" dirty="0">
              <a:latin typeface="+mj-lt"/>
            </a:endParaRPr>
          </a:p>
          <a:p>
            <a:r>
              <a:rPr lang="en-US" sz="2000" dirty="0">
                <a:latin typeface="+mj-lt"/>
              </a:rPr>
              <a:t>How much impact does your product or service have on your wider community?</a:t>
            </a:r>
          </a:p>
          <a:p>
            <a:r>
              <a:rPr lang="en-US" sz="2000" dirty="0">
                <a:latin typeface="+mj-lt"/>
              </a:rPr>
              <a:t>How much emphasis is put on impacting the community in your </a:t>
            </a:r>
            <a:r>
              <a:rPr lang="en-US" sz="2000" b="1" dirty="0">
                <a:latin typeface="+mj-lt"/>
              </a:rPr>
              <a:t>10X Challenge Workbook </a:t>
            </a:r>
            <a:r>
              <a:rPr lang="en-US" sz="2000" dirty="0">
                <a:latin typeface="+mj-lt"/>
              </a:rPr>
              <a:t>and </a:t>
            </a:r>
            <a:r>
              <a:rPr lang="en-US" sz="2000" b="1" dirty="0">
                <a:latin typeface="+mj-lt"/>
              </a:rPr>
              <a:t>Reflective Video</a:t>
            </a:r>
            <a:r>
              <a:rPr lang="en-US" sz="2000" dirty="0">
                <a:latin typeface="+mj-lt"/>
              </a:rPr>
              <a:t>?</a:t>
            </a:r>
          </a:p>
          <a:p>
            <a:r>
              <a:rPr lang="en-US" sz="2000" dirty="0">
                <a:latin typeface="+mj-lt"/>
              </a:rPr>
              <a:t>How strong is your explanation for how community impact was achieved?</a:t>
            </a:r>
          </a:p>
        </p:txBody>
      </p:sp>
      <p:sp>
        <p:nvSpPr>
          <p:cNvPr id="2" name="Title">
            <a:extLst>
              <a:ext uri="{FF2B5EF4-FFF2-40B4-BE49-F238E27FC236}">
                <a16:creationId xmlns:a16="http://schemas.microsoft.com/office/drawing/2014/main" id="{C0A3C40A-CB93-A37D-704C-68565D37587D}"/>
              </a:ext>
            </a:extLst>
          </p:cNvPr>
          <p:cNvSpPr>
            <a:spLocks noGrp="1" noRot="1" noMove="1" noResize="1" noEditPoints="1" noAdjustHandles="1" noChangeArrowheads="1" noChangeShapeType="1"/>
          </p:cNvSpPr>
          <p:nvPr>
            <p:ph type="title"/>
          </p:nvPr>
        </p:nvSpPr>
        <p:spPr/>
        <p:txBody>
          <a:bodyPr/>
          <a:lstStyle/>
          <a:p>
            <a:r>
              <a:rPr lang="en-GB" dirty="0"/>
              <a:t>10X for Good</a:t>
            </a:r>
            <a:endParaRPr lang="en-US" dirty="0"/>
          </a:p>
        </p:txBody>
      </p:sp>
      <p:sp>
        <p:nvSpPr>
          <p:cNvPr id="16" name="Overlay">
            <a:extLst>
              <a:ext uri="{FF2B5EF4-FFF2-40B4-BE49-F238E27FC236}">
                <a16:creationId xmlns:a16="http://schemas.microsoft.com/office/drawing/2014/main" id="{8AB5A9B3-FCCB-BF1F-2F9B-CAB8217ED32C}"/>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ank">
            <a:extLst>
              <a:ext uri="{FF2B5EF4-FFF2-40B4-BE49-F238E27FC236}">
                <a16:creationId xmlns:a16="http://schemas.microsoft.com/office/drawing/2014/main" id="{0469563F-E1C9-6DEC-08BE-EBF9D887D52F}"/>
              </a:ext>
            </a:extLst>
          </p:cNvPr>
          <p:cNvSpPr>
            <a:spLocks noGrp="1" noRot="1" noMove="1" noResize="1" noEditPoints="1" noAdjustHandles="1" noChangeArrowheads="1" noChangeShapeType="1"/>
          </p:cNvSpPr>
          <p:nvPr/>
        </p:nvSpPr>
        <p:spPr>
          <a:xfrm flipH="1">
            <a:off x="4636360" y="5930167"/>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Keep a note in your Workbook!</a:t>
            </a:r>
          </a:p>
        </p:txBody>
      </p:sp>
      <p:grpSp>
        <p:nvGrpSpPr>
          <p:cNvPr id="4" name="Reflection">
            <a:extLst>
              <a:ext uri="{FF2B5EF4-FFF2-40B4-BE49-F238E27FC236}">
                <a16:creationId xmlns:a16="http://schemas.microsoft.com/office/drawing/2014/main" id="{24D77E13-83F2-3FA5-994E-F3A20DD45126}"/>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7FD9DB6A-347A-FA5F-2510-83FA0246A091}"/>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solidFill>
                    <a:srgbClr val="22404D"/>
                  </a:solidFill>
                </a:rPr>
                <a:t>How could you support your local community?</a:t>
              </a:r>
              <a:endParaRPr b="1" i="0" u="none" strike="noStrike" cap="none" dirty="0">
                <a:solidFill>
                  <a:srgbClr val="22404D"/>
                </a:solidFill>
              </a:endParaRPr>
            </a:p>
          </p:txBody>
        </p:sp>
        <p:pic>
          <p:nvPicPr>
            <p:cNvPr id="6" name="Image">
              <a:extLst>
                <a:ext uri="{FF2B5EF4-FFF2-40B4-BE49-F238E27FC236}">
                  <a16:creationId xmlns:a16="http://schemas.microsoft.com/office/drawing/2014/main" id="{2926DE85-22DB-2EE2-503D-2B1D6AC8FDA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
        <p:nvSpPr>
          <p:cNvPr id="8" name="Example 3">
            <a:extLst>
              <a:ext uri="{FF2B5EF4-FFF2-40B4-BE49-F238E27FC236}">
                <a16:creationId xmlns:a16="http://schemas.microsoft.com/office/drawing/2014/main" id="{574B5919-55DB-F8DB-23AB-34F553BFE8E4}"/>
              </a:ext>
            </a:extLst>
          </p:cNvPr>
          <p:cNvSpPr>
            <a:spLocks noGrp="1" noRot="1" noMove="1" noResize="1" noEditPoints="1" noAdjustHandles="1" noChangeArrowheads="1" noChangeShapeType="1"/>
          </p:cNvSpPr>
          <p:nvPr/>
        </p:nvSpPr>
        <p:spPr>
          <a:xfrm flipH="1">
            <a:off x="1343896" y="3018436"/>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Crafting special bandanas designed specifically for guide dogs.</a:t>
            </a:r>
          </a:p>
        </p:txBody>
      </p:sp>
      <p:sp>
        <p:nvSpPr>
          <p:cNvPr id="10" name="Example 2">
            <a:extLst>
              <a:ext uri="{FF2B5EF4-FFF2-40B4-BE49-F238E27FC236}">
                <a16:creationId xmlns:a16="http://schemas.microsoft.com/office/drawing/2014/main" id="{3EE65CBF-DCE9-3B3E-AF34-12D2C2DBF8A9}"/>
              </a:ext>
            </a:extLst>
          </p:cNvPr>
          <p:cNvSpPr>
            <a:spLocks noGrp="1" noRot="1" noMove="1" noResize="1" noEditPoints="1" noAdjustHandles="1" noChangeArrowheads="1" noChangeShapeType="1"/>
          </p:cNvSpPr>
          <p:nvPr/>
        </p:nvSpPr>
        <p:spPr>
          <a:xfrm flipH="1">
            <a:off x="1343896" y="2324417"/>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Creating items designed to ease stress and anxiety (e.g. stress balls, fidget spinners).</a:t>
            </a:r>
          </a:p>
        </p:txBody>
      </p:sp>
      <p:grpSp>
        <p:nvGrpSpPr>
          <p:cNvPr id="11" name="Example 1">
            <a:extLst>
              <a:ext uri="{FF2B5EF4-FFF2-40B4-BE49-F238E27FC236}">
                <a16:creationId xmlns:a16="http://schemas.microsoft.com/office/drawing/2014/main" id="{8785BF63-6B4A-BD9B-A587-3C3E6EA09136}"/>
              </a:ext>
            </a:extLst>
          </p:cNvPr>
          <p:cNvGrpSpPr>
            <a:grpSpLocks noGrp="1" noUngrp="1" noRot="1" noMove="1" noResize="1"/>
          </p:cNvGrpSpPr>
          <p:nvPr/>
        </p:nvGrpSpPr>
        <p:grpSpPr>
          <a:xfrm>
            <a:off x="1343896" y="863930"/>
            <a:ext cx="10009904" cy="1311741"/>
            <a:chOff x="1343896" y="863930"/>
            <a:chExt cx="10009904" cy="1311741"/>
          </a:xfrm>
        </p:grpSpPr>
        <p:sp>
          <p:nvSpPr>
            <p:cNvPr id="12" name="Example 1">
              <a:extLst>
                <a:ext uri="{FF2B5EF4-FFF2-40B4-BE49-F238E27FC236}">
                  <a16:creationId xmlns:a16="http://schemas.microsoft.com/office/drawing/2014/main" id="{0AF8A7FC-05C1-869C-F5ED-74C6E8E62586}"/>
                </a:ext>
              </a:extLst>
            </p:cNvPr>
            <p:cNvSpPr>
              <a:spLocks noGrp="1" noRot="1" noMove="1" noResize="1" noEditPoints="1" noAdjustHandles="1" noChangeArrowheads="1" noChangeShapeType="1"/>
            </p:cNvSpPr>
            <p:nvPr/>
          </p:nvSpPr>
          <p:spPr>
            <a:xfrm flipH="1">
              <a:off x="1343896" y="1630398"/>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l" rtl="0">
                <a:lnSpc>
                  <a:spcPct val="100000"/>
                </a:lnSpc>
                <a:spcBef>
                  <a:spcPts val="0"/>
                </a:spcBef>
                <a:spcAft>
                  <a:spcPts val="0"/>
                </a:spcAft>
                <a:buSzPts val="1400"/>
              </a:pPr>
              <a:r>
                <a:rPr lang="en-US" b="0" dirty="0">
                  <a:solidFill>
                    <a:schemeClr val="bg1"/>
                  </a:solidFill>
                </a:rPr>
                <a:t>Making items for disadvantaged community members, that customers can ‘sponsor’.</a:t>
              </a:r>
            </a:p>
          </p:txBody>
        </p:sp>
        <p:grpSp>
          <p:nvGrpSpPr>
            <p:cNvPr id="13" name="Group 12">
              <a:extLst>
                <a:ext uri="{FF2B5EF4-FFF2-40B4-BE49-F238E27FC236}">
                  <a16:creationId xmlns:a16="http://schemas.microsoft.com/office/drawing/2014/main" id="{5C57D6E6-1935-96E6-92EE-B4AC049DE4EC}"/>
                </a:ext>
              </a:extLst>
            </p:cNvPr>
            <p:cNvGrpSpPr>
              <a:grpSpLocks noGrp="1" noUngrp="1" noRot="1" noMove="1" noResize="1"/>
            </p:cNvGrpSpPr>
            <p:nvPr/>
          </p:nvGrpSpPr>
          <p:grpSpPr>
            <a:xfrm>
              <a:off x="5013816" y="863930"/>
              <a:ext cx="2512029" cy="648000"/>
              <a:chOff x="5001985" y="863930"/>
              <a:chExt cx="2512029" cy="648000"/>
            </a:xfrm>
          </p:grpSpPr>
          <p:pic>
            <p:nvPicPr>
              <p:cNvPr id="14" name="Image" descr="Checkbox Checked with solid fill">
                <a:extLst>
                  <a:ext uri="{FF2B5EF4-FFF2-40B4-BE49-F238E27FC236}">
                    <a16:creationId xmlns:a16="http://schemas.microsoft.com/office/drawing/2014/main" id="{30FAFFAE-DBE2-877B-B592-91397EB6A9D4}"/>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6866014" y="863930"/>
                <a:ext cx="648000" cy="648000"/>
              </a:xfrm>
              <a:prstGeom prst="rect">
                <a:avLst/>
              </a:prstGeom>
              <a:effectLst/>
            </p:spPr>
          </p:pic>
          <p:sp>
            <p:nvSpPr>
              <p:cNvPr id="15" name="Example Title">
                <a:extLst>
                  <a:ext uri="{FF2B5EF4-FFF2-40B4-BE49-F238E27FC236}">
                    <a16:creationId xmlns:a16="http://schemas.microsoft.com/office/drawing/2014/main" id="{83933C07-17F2-203D-E454-611A4860DA32}"/>
                  </a:ext>
                </a:extLst>
              </p:cNvPr>
              <p:cNvSpPr txBox="1">
                <a:spLocks noGrp="1" noRot="1" noMove="1" noResize="1" noEditPoints="1" noAdjustHandles="1" noChangeArrowheads="1" noChangeShapeType="1"/>
              </p:cNvSpPr>
              <p:nvPr/>
            </p:nvSpPr>
            <p:spPr>
              <a:xfrm>
                <a:off x="5001985" y="948459"/>
                <a:ext cx="2188029" cy="461665"/>
              </a:xfrm>
              <a:prstGeom prst="rect">
                <a:avLst/>
              </a:prstGeom>
              <a:noFill/>
            </p:spPr>
            <p:txBody>
              <a:bodyPr wrap="square" rtlCol="0">
                <a:spAutoFit/>
              </a:bodyPr>
              <a:lstStyle/>
              <a:p>
                <a:pPr algn="ctr"/>
                <a:r>
                  <a:rPr lang="en-GB" sz="2400" dirty="0">
                    <a:solidFill>
                      <a:srgbClr val="BBD153"/>
                    </a:solidFill>
                    <a:latin typeface="Montserrat ExtraBold" pitchFamily="2" charset="0"/>
                  </a:rPr>
                  <a:t>Examples</a:t>
                </a:r>
              </a:p>
            </p:txBody>
          </p:sp>
        </p:grpSp>
      </p:grpSp>
    </p:spTree>
    <p:extLst>
      <p:ext uri="{BB962C8B-B14F-4D97-AF65-F5344CB8AC3E}">
        <p14:creationId xmlns:p14="http://schemas.microsoft.com/office/powerpoint/2010/main" val="101744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37"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900" decel="100000" fill="hold"/>
                                        <p:tgtEl>
                                          <p:spTgt spid="11"/>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900" decel="100000" fill="hold"/>
                                        <p:tgtEl>
                                          <p:spTgt spid="10"/>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63" fill="hold">
                            <p:stCondLst>
                              <p:cond delay="2000"/>
                            </p:stCondLst>
                            <p:childTnLst>
                              <p:par>
                                <p:cTn id="64" presetID="37" presetClass="entr" presetSubtype="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900" decel="100000" fill="hold"/>
                                        <p:tgtEl>
                                          <p:spTgt spid="8"/>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7"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900" decel="100000" fill="hold"/>
                                        <p:tgtEl>
                                          <p:spTgt spid="4"/>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78" fill="hold">
                            <p:stCondLst>
                              <p:cond delay="1000"/>
                            </p:stCondLst>
                            <p:childTnLst>
                              <p:par>
                                <p:cTn id="79" presetID="47" presetClass="entr" presetSubtype="0" fill="hold" grpId="0"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1000"/>
                                        <p:tgtEl>
                                          <p:spTgt spid="3"/>
                                        </p:tgtEl>
                                      </p:cBhvr>
                                    </p:animEffect>
                                    <p:anim calcmode="lin" valueType="num">
                                      <p:cBhvr>
                                        <p:cTn id="82" dur="1000" fill="hold"/>
                                        <p:tgtEl>
                                          <p:spTgt spid="3"/>
                                        </p:tgtEl>
                                        <p:attrNameLst>
                                          <p:attrName>ppt_x</p:attrName>
                                        </p:attrNameLst>
                                      </p:cBhvr>
                                      <p:tavLst>
                                        <p:tav tm="0">
                                          <p:val>
                                            <p:strVal val="#ppt_x"/>
                                          </p:val>
                                        </p:tav>
                                        <p:tav tm="100000">
                                          <p:val>
                                            <p:strVal val="#ppt_x"/>
                                          </p:val>
                                        </p:tav>
                                      </p:tavLst>
                                    </p:anim>
                                    <p:anim calcmode="lin" valueType="num">
                                      <p:cBhvr>
                                        <p:cTn id="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P spid="3"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711FA812-8C34-0A1C-3ACF-117B57884EE4}"/>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r>
              <a:rPr lang="en-US" dirty="0">
                <a:latin typeface="+mj-lt"/>
              </a:rPr>
              <a:t>Young Enterprise is the UK’s leading financial and enterprise education charity and have been running </a:t>
            </a:r>
            <a:r>
              <a:rPr lang="en-US" dirty="0" err="1">
                <a:latin typeface="+mj-lt"/>
              </a:rPr>
              <a:t>programmes</a:t>
            </a:r>
            <a:r>
              <a:rPr lang="en-US" dirty="0">
                <a:latin typeface="+mj-lt"/>
              </a:rPr>
              <a:t> since 1963.</a:t>
            </a:r>
          </a:p>
          <a:p>
            <a:endParaRPr lang="en-US" dirty="0">
              <a:latin typeface="+mj-lt"/>
            </a:endParaRPr>
          </a:p>
          <a:p>
            <a:r>
              <a:rPr lang="en-US" dirty="0">
                <a:latin typeface="+mj-lt"/>
              </a:rPr>
              <a:t>We run a range of enterprise and financial education </a:t>
            </a:r>
            <a:r>
              <a:rPr lang="en-US" dirty="0" err="1">
                <a:latin typeface="+mj-lt"/>
              </a:rPr>
              <a:t>programmes</a:t>
            </a:r>
            <a:r>
              <a:rPr lang="en-US" dirty="0">
                <a:latin typeface="+mj-lt"/>
              </a:rPr>
              <a:t> for young people aged 4 – 25.</a:t>
            </a:r>
          </a:p>
          <a:p>
            <a:endParaRPr lang="en-US" dirty="0">
              <a:latin typeface="+mj-lt"/>
            </a:endParaRPr>
          </a:p>
          <a:p>
            <a:r>
              <a:rPr lang="en-US" b="1" dirty="0">
                <a:latin typeface="+mj-lt"/>
              </a:rPr>
              <a:t>Our Mission: </a:t>
            </a:r>
            <a:r>
              <a:rPr lang="en-US" dirty="0">
                <a:latin typeface="+mj-lt"/>
              </a:rPr>
              <a:t>Empowering young people to discover, develop and celebrate their skills and potential.</a:t>
            </a:r>
          </a:p>
          <a:p>
            <a:endParaRPr lang="en-US" dirty="0">
              <a:latin typeface="+mj-lt"/>
            </a:endParaRPr>
          </a:p>
          <a:p>
            <a:r>
              <a:rPr lang="en-US" b="1" dirty="0">
                <a:latin typeface="+mj-lt"/>
              </a:rPr>
              <a:t>Our Vision: </a:t>
            </a:r>
            <a:r>
              <a:rPr lang="en-US" dirty="0">
                <a:latin typeface="+mj-lt"/>
              </a:rPr>
              <a:t>Every young person has the opportunity to learn the vital skills and enterprising mindset needed to earn and look after their money and make a positive contribution to their community.</a:t>
            </a:r>
          </a:p>
          <a:p>
            <a:pPr marL="0" indent="0">
              <a:buNone/>
            </a:pPr>
            <a:endParaRPr lang="en-US" dirty="0">
              <a:latin typeface="+mj-lt"/>
            </a:endParaRPr>
          </a:p>
        </p:txBody>
      </p:sp>
      <p:sp>
        <p:nvSpPr>
          <p:cNvPr id="2" name="Title">
            <a:extLst>
              <a:ext uri="{FF2B5EF4-FFF2-40B4-BE49-F238E27FC236}">
                <a16:creationId xmlns:a16="http://schemas.microsoft.com/office/drawing/2014/main" id="{34791F6D-5DD3-C310-AD26-5B1F47CC0851}"/>
              </a:ext>
            </a:extLst>
          </p:cNvPr>
          <p:cNvSpPr>
            <a:spLocks noGrp="1" noRot="1" noMove="1" noResize="1" noEditPoints="1" noAdjustHandles="1" noChangeArrowheads="1" noChangeShapeType="1"/>
          </p:cNvSpPr>
          <p:nvPr>
            <p:ph type="title"/>
          </p:nvPr>
        </p:nvSpPr>
        <p:spPr/>
        <p:txBody>
          <a:bodyPr/>
          <a:lstStyle/>
          <a:p>
            <a:r>
              <a:rPr lang="en-GB" dirty="0"/>
              <a:t>Young Enterprise</a:t>
            </a:r>
            <a:endParaRPr lang="en-US" dirty="0"/>
          </a:p>
        </p:txBody>
      </p:sp>
    </p:spTree>
    <p:extLst>
      <p:ext uri="{BB962C8B-B14F-4D97-AF65-F5344CB8AC3E}">
        <p14:creationId xmlns:p14="http://schemas.microsoft.com/office/powerpoint/2010/main" val="30593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8B09-0997-C3BF-AB32-875137CD9213}"/>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8B780CBB-68A3-A044-3138-A2A73C197027}"/>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The </a:t>
            </a:r>
            <a:r>
              <a:rPr lang="en-US" sz="2000" b="1" dirty="0">
                <a:latin typeface="+mj-lt"/>
              </a:rPr>
              <a:t>Best in Sustainability </a:t>
            </a:r>
            <a:r>
              <a:rPr lang="en-US" sz="2000" dirty="0">
                <a:latin typeface="+mj-lt"/>
              </a:rPr>
              <a:t>award is, of course, all about sustainability. </a:t>
            </a:r>
          </a:p>
          <a:p>
            <a:pPr marL="0" indent="0">
              <a:buNone/>
            </a:pPr>
            <a:endParaRPr lang="en-US" sz="2000" dirty="0">
              <a:latin typeface="+mj-lt"/>
            </a:endParaRPr>
          </a:p>
          <a:p>
            <a:pPr marL="0" indent="0">
              <a:buNone/>
            </a:pPr>
            <a:r>
              <a:rPr lang="en-US" sz="2000" dirty="0">
                <a:latin typeface="+mj-lt"/>
              </a:rPr>
              <a:t>This award </a:t>
            </a:r>
            <a:r>
              <a:rPr lang="en-US" sz="2000" dirty="0" err="1">
                <a:latin typeface="+mj-lt"/>
              </a:rPr>
              <a:t>recognises</a:t>
            </a:r>
            <a:r>
              <a:rPr lang="en-US" sz="2000" dirty="0">
                <a:latin typeface="+mj-lt"/>
              </a:rPr>
              <a:t> a student business that demonstrates a clear focus on sustainability throughout their challenge.</a:t>
            </a:r>
          </a:p>
          <a:p>
            <a:pPr marL="0" indent="0">
              <a:buNone/>
            </a:pPr>
            <a:endParaRPr lang="en-US" sz="2000" dirty="0">
              <a:latin typeface="+mj-lt"/>
            </a:endParaRPr>
          </a:p>
          <a:p>
            <a:pPr marL="0" indent="0">
              <a:buNone/>
            </a:pPr>
            <a:r>
              <a:rPr lang="en-US" sz="2000" b="1" dirty="0">
                <a:latin typeface="+mj-lt"/>
              </a:rPr>
              <a:t>Judging Criteria</a:t>
            </a:r>
          </a:p>
          <a:p>
            <a:pPr marL="0" indent="0">
              <a:buNone/>
            </a:pPr>
            <a:endParaRPr lang="en-US" sz="2000" dirty="0">
              <a:latin typeface="+mj-lt"/>
            </a:endParaRPr>
          </a:p>
          <a:p>
            <a:r>
              <a:rPr lang="en-US" sz="2000" dirty="0">
                <a:latin typeface="+mj-lt"/>
              </a:rPr>
              <a:t>How sustainable is your product or service?</a:t>
            </a:r>
          </a:p>
          <a:p>
            <a:r>
              <a:rPr lang="en-US" sz="2000" dirty="0">
                <a:latin typeface="+mj-lt"/>
              </a:rPr>
              <a:t>How much emphasis is put on sustainability in your </a:t>
            </a:r>
            <a:r>
              <a:rPr lang="en-US" sz="2000" b="1" dirty="0">
                <a:latin typeface="+mj-lt"/>
              </a:rPr>
              <a:t>10X Challenge Workbook </a:t>
            </a:r>
            <a:r>
              <a:rPr lang="en-US" sz="2000" dirty="0">
                <a:latin typeface="+mj-lt"/>
              </a:rPr>
              <a:t>and </a:t>
            </a:r>
            <a:r>
              <a:rPr lang="en-US" sz="2000" b="1" dirty="0">
                <a:latin typeface="+mj-lt"/>
              </a:rPr>
              <a:t>Reflective Video</a:t>
            </a:r>
            <a:r>
              <a:rPr lang="en-US" sz="2000" dirty="0">
                <a:latin typeface="+mj-lt"/>
              </a:rPr>
              <a:t>?</a:t>
            </a:r>
          </a:p>
          <a:p>
            <a:r>
              <a:rPr lang="en-US" sz="2000" dirty="0">
                <a:latin typeface="+mj-lt"/>
              </a:rPr>
              <a:t>How strong is your explanation for how sustainability was achieved?</a:t>
            </a:r>
          </a:p>
        </p:txBody>
      </p:sp>
      <p:sp>
        <p:nvSpPr>
          <p:cNvPr id="2" name="Title">
            <a:extLst>
              <a:ext uri="{FF2B5EF4-FFF2-40B4-BE49-F238E27FC236}">
                <a16:creationId xmlns:a16="http://schemas.microsoft.com/office/drawing/2014/main" id="{B2CA72A8-C361-5C59-AFF2-969DE020A078}"/>
              </a:ext>
            </a:extLst>
          </p:cNvPr>
          <p:cNvSpPr>
            <a:spLocks noGrp="1" noRot="1" noMove="1" noResize="1" noEditPoints="1" noAdjustHandles="1" noChangeArrowheads="1" noChangeShapeType="1"/>
          </p:cNvSpPr>
          <p:nvPr>
            <p:ph type="title"/>
          </p:nvPr>
        </p:nvSpPr>
        <p:spPr/>
        <p:txBody>
          <a:bodyPr/>
          <a:lstStyle/>
          <a:p>
            <a:r>
              <a:rPr lang="en-GB" dirty="0"/>
              <a:t>Best in Sustainability</a:t>
            </a:r>
            <a:endParaRPr lang="en-US" dirty="0"/>
          </a:p>
        </p:txBody>
      </p:sp>
      <p:sp>
        <p:nvSpPr>
          <p:cNvPr id="16" name="Overlay">
            <a:extLst>
              <a:ext uri="{FF2B5EF4-FFF2-40B4-BE49-F238E27FC236}">
                <a16:creationId xmlns:a16="http://schemas.microsoft.com/office/drawing/2014/main" id="{EE93F0AE-C88D-57BE-84B5-0F0F83F789D0}"/>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ank">
            <a:extLst>
              <a:ext uri="{FF2B5EF4-FFF2-40B4-BE49-F238E27FC236}">
                <a16:creationId xmlns:a16="http://schemas.microsoft.com/office/drawing/2014/main" id="{6BFBE0D1-2316-0319-D766-2F04DF03DEC7}"/>
              </a:ext>
            </a:extLst>
          </p:cNvPr>
          <p:cNvSpPr>
            <a:spLocks noGrp="1" noRot="1" noMove="1" noResize="1" noEditPoints="1" noAdjustHandles="1" noChangeArrowheads="1" noChangeShapeType="1"/>
          </p:cNvSpPr>
          <p:nvPr/>
        </p:nvSpPr>
        <p:spPr>
          <a:xfrm flipH="1">
            <a:off x="4636360" y="5930167"/>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Get creative!</a:t>
            </a:r>
          </a:p>
        </p:txBody>
      </p:sp>
      <p:grpSp>
        <p:nvGrpSpPr>
          <p:cNvPr id="4" name="Reflection">
            <a:extLst>
              <a:ext uri="{FF2B5EF4-FFF2-40B4-BE49-F238E27FC236}">
                <a16:creationId xmlns:a16="http://schemas.microsoft.com/office/drawing/2014/main" id="{BAB45AE2-71E2-9D72-0D1D-93651AF021B8}"/>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762B0C32-78A6-3A29-CD43-0DA48FD59547}"/>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solidFill>
                    <a:srgbClr val="22404D"/>
                  </a:solidFill>
                </a:rPr>
                <a:t>How can you make your business sustainable?</a:t>
              </a:r>
              <a:endParaRPr lang="en-US" b="1" i="0" u="none" strike="noStrike" cap="none" dirty="0">
                <a:solidFill>
                  <a:srgbClr val="22404D"/>
                </a:solidFill>
              </a:endParaRPr>
            </a:p>
          </p:txBody>
        </p:sp>
        <p:pic>
          <p:nvPicPr>
            <p:cNvPr id="6" name="Image">
              <a:extLst>
                <a:ext uri="{FF2B5EF4-FFF2-40B4-BE49-F238E27FC236}">
                  <a16:creationId xmlns:a16="http://schemas.microsoft.com/office/drawing/2014/main" id="{60E44CC9-9DFC-1861-C157-B562B8DA7A1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
        <p:nvSpPr>
          <p:cNvPr id="8" name="Example 3">
            <a:extLst>
              <a:ext uri="{FF2B5EF4-FFF2-40B4-BE49-F238E27FC236}">
                <a16:creationId xmlns:a16="http://schemas.microsoft.com/office/drawing/2014/main" id="{AC98EE0E-21E5-A976-1CE2-DC0291EF00FA}"/>
              </a:ext>
            </a:extLst>
          </p:cNvPr>
          <p:cNvSpPr>
            <a:spLocks noGrp="1" noRot="1" noMove="1" noResize="1" noEditPoints="1" noAdjustHandles="1" noChangeArrowheads="1" noChangeShapeType="1"/>
          </p:cNvSpPr>
          <p:nvPr/>
        </p:nvSpPr>
        <p:spPr>
          <a:xfrm flipH="1">
            <a:off x="1343896" y="3018436"/>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Repurposing old clothing by turning it into scrunchies or other hair accessories.</a:t>
            </a:r>
            <a:endParaRPr lang="en-US" b="1" dirty="0">
              <a:solidFill>
                <a:schemeClr val="bg1"/>
              </a:solidFill>
            </a:endParaRPr>
          </a:p>
        </p:txBody>
      </p:sp>
      <p:sp>
        <p:nvSpPr>
          <p:cNvPr id="10" name="Example 2">
            <a:extLst>
              <a:ext uri="{FF2B5EF4-FFF2-40B4-BE49-F238E27FC236}">
                <a16:creationId xmlns:a16="http://schemas.microsoft.com/office/drawing/2014/main" id="{29C622D0-B2C7-38F7-3655-731107ACCC83}"/>
              </a:ext>
            </a:extLst>
          </p:cNvPr>
          <p:cNvSpPr>
            <a:spLocks noGrp="1" noRot="1" noMove="1" noResize="1" noEditPoints="1" noAdjustHandles="1" noChangeArrowheads="1" noChangeShapeType="1"/>
          </p:cNvSpPr>
          <p:nvPr/>
        </p:nvSpPr>
        <p:spPr>
          <a:xfrm flipH="1">
            <a:off x="1343896" y="2324417"/>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Using biodegradable materials for making </a:t>
            </a:r>
            <a:r>
              <a:rPr lang="en-US" dirty="0" err="1">
                <a:solidFill>
                  <a:schemeClr val="bg1"/>
                </a:solidFill>
              </a:rPr>
              <a:t>jewellery</a:t>
            </a:r>
            <a:r>
              <a:rPr lang="en-US" dirty="0">
                <a:solidFill>
                  <a:schemeClr val="bg1"/>
                </a:solidFill>
              </a:rPr>
              <a:t>, such as clay beads.</a:t>
            </a:r>
          </a:p>
        </p:txBody>
      </p:sp>
      <p:grpSp>
        <p:nvGrpSpPr>
          <p:cNvPr id="11" name="Example 1">
            <a:extLst>
              <a:ext uri="{FF2B5EF4-FFF2-40B4-BE49-F238E27FC236}">
                <a16:creationId xmlns:a16="http://schemas.microsoft.com/office/drawing/2014/main" id="{5779510B-909C-2259-3259-DD1C3491B5B8}"/>
              </a:ext>
            </a:extLst>
          </p:cNvPr>
          <p:cNvGrpSpPr>
            <a:grpSpLocks noGrp="1" noUngrp="1" noRot="1" noMove="1" noResize="1"/>
          </p:cNvGrpSpPr>
          <p:nvPr/>
        </p:nvGrpSpPr>
        <p:grpSpPr>
          <a:xfrm>
            <a:off x="1343896" y="863930"/>
            <a:ext cx="10009904" cy="1311741"/>
            <a:chOff x="1343896" y="863930"/>
            <a:chExt cx="10009904" cy="1311741"/>
          </a:xfrm>
        </p:grpSpPr>
        <p:sp>
          <p:nvSpPr>
            <p:cNvPr id="12" name="Example 1">
              <a:extLst>
                <a:ext uri="{FF2B5EF4-FFF2-40B4-BE49-F238E27FC236}">
                  <a16:creationId xmlns:a16="http://schemas.microsoft.com/office/drawing/2014/main" id="{A5EEC9EF-BE32-F47E-6D73-686303E13DC9}"/>
                </a:ext>
              </a:extLst>
            </p:cNvPr>
            <p:cNvSpPr>
              <a:spLocks noGrp="1" noRot="1" noMove="1" noResize="1" noEditPoints="1" noAdjustHandles="1" noChangeArrowheads="1" noChangeShapeType="1"/>
            </p:cNvSpPr>
            <p:nvPr/>
          </p:nvSpPr>
          <p:spPr>
            <a:xfrm flipH="1">
              <a:off x="1343896" y="1630398"/>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rtl="0">
                <a:lnSpc>
                  <a:spcPct val="100000"/>
                </a:lnSpc>
                <a:spcBef>
                  <a:spcPts val="0"/>
                </a:spcBef>
                <a:spcAft>
                  <a:spcPts val="0"/>
                </a:spcAft>
                <a:buSzPts val="1400"/>
              </a:pPr>
              <a:r>
                <a:rPr lang="en-US" b="0" dirty="0">
                  <a:solidFill>
                    <a:schemeClr val="bg1"/>
                  </a:solidFill>
                </a:rPr>
                <a:t>Recycling waste-paper to make and sell cards.</a:t>
              </a:r>
            </a:p>
          </p:txBody>
        </p:sp>
        <p:grpSp>
          <p:nvGrpSpPr>
            <p:cNvPr id="13" name="Group 12">
              <a:extLst>
                <a:ext uri="{FF2B5EF4-FFF2-40B4-BE49-F238E27FC236}">
                  <a16:creationId xmlns:a16="http://schemas.microsoft.com/office/drawing/2014/main" id="{F28121D2-A7BD-2F9D-32C0-BE29EDA29D12}"/>
                </a:ext>
              </a:extLst>
            </p:cNvPr>
            <p:cNvGrpSpPr>
              <a:grpSpLocks noGrp="1" noUngrp="1" noRot="1" noMove="1" noResize="1"/>
            </p:cNvGrpSpPr>
            <p:nvPr/>
          </p:nvGrpSpPr>
          <p:grpSpPr>
            <a:xfrm>
              <a:off x="5013816" y="863930"/>
              <a:ext cx="2512029" cy="648000"/>
              <a:chOff x="5001985" y="863930"/>
              <a:chExt cx="2512029" cy="648000"/>
            </a:xfrm>
          </p:grpSpPr>
          <p:pic>
            <p:nvPicPr>
              <p:cNvPr id="14" name="Image" descr="Checkbox Checked with solid fill">
                <a:extLst>
                  <a:ext uri="{FF2B5EF4-FFF2-40B4-BE49-F238E27FC236}">
                    <a16:creationId xmlns:a16="http://schemas.microsoft.com/office/drawing/2014/main" id="{644F11EB-DB67-1534-BBD8-E16B1614CC65}"/>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6866014" y="863930"/>
                <a:ext cx="648000" cy="648000"/>
              </a:xfrm>
              <a:prstGeom prst="rect">
                <a:avLst/>
              </a:prstGeom>
              <a:effectLst/>
            </p:spPr>
          </p:pic>
          <p:sp>
            <p:nvSpPr>
              <p:cNvPr id="15" name="Example Title">
                <a:extLst>
                  <a:ext uri="{FF2B5EF4-FFF2-40B4-BE49-F238E27FC236}">
                    <a16:creationId xmlns:a16="http://schemas.microsoft.com/office/drawing/2014/main" id="{D51C423D-B5B8-5CA3-1B07-2D1C4364DE82}"/>
                  </a:ext>
                </a:extLst>
              </p:cNvPr>
              <p:cNvSpPr txBox="1">
                <a:spLocks noGrp="1" noRot="1" noMove="1" noResize="1" noEditPoints="1" noAdjustHandles="1" noChangeArrowheads="1" noChangeShapeType="1"/>
              </p:cNvSpPr>
              <p:nvPr/>
            </p:nvSpPr>
            <p:spPr>
              <a:xfrm>
                <a:off x="5001985" y="948459"/>
                <a:ext cx="2188029" cy="461665"/>
              </a:xfrm>
              <a:prstGeom prst="rect">
                <a:avLst/>
              </a:prstGeom>
              <a:noFill/>
            </p:spPr>
            <p:txBody>
              <a:bodyPr wrap="square" rtlCol="0">
                <a:spAutoFit/>
              </a:bodyPr>
              <a:lstStyle/>
              <a:p>
                <a:pPr algn="ctr"/>
                <a:r>
                  <a:rPr lang="en-GB" sz="2400" dirty="0">
                    <a:solidFill>
                      <a:srgbClr val="BBD153"/>
                    </a:solidFill>
                    <a:latin typeface="Montserrat ExtraBold" pitchFamily="2" charset="0"/>
                  </a:rPr>
                  <a:t>Examples</a:t>
                </a:r>
              </a:p>
            </p:txBody>
          </p:sp>
        </p:grpSp>
      </p:grpSp>
    </p:spTree>
    <p:extLst>
      <p:ext uri="{BB962C8B-B14F-4D97-AF65-F5344CB8AC3E}">
        <p14:creationId xmlns:p14="http://schemas.microsoft.com/office/powerpoint/2010/main" val="195712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37"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900" decel="100000" fill="hold"/>
                                        <p:tgtEl>
                                          <p:spTgt spid="11"/>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900" decel="100000" fill="hold"/>
                                        <p:tgtEl>
                                          <p:spTgt spid="10"/>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63" fill="hold">
                            <p:stCondLst>
                              <p:cond delay="2000"/>
                            </p:stCondLst>
                            <p:childTnLst>
                              <p:par>
                                <p:cTn id="64" presetID="37" presetClass="entr" presetSubtype="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900" decel="100000" fill="hold"/>
                                        <p:tgtEl>
                                          <p:spTgt spid="8"/>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7"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900" decel="100000" fill="hold"/>
                                        <p:tgtEl>
                                          <p:spTgt spid="4"/>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78" fill="hold">
                            <p:stCondLst>
                              <p:cond delay="1000"/>
                            </p:stCondLst>
                            <p:childTnLst>
                              <p:par>
                                <p:cTn id="79" presetID="47" presetClass="entr" presetSubtype="0" fill="hold" grpId="0"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1000"/>
                                        <p:tgtEl>
                                          <p:spTgt spid="3"/>
                                        </p:tgtEl>
                                      </p:cBhvr>
                                    </p:animEffect>
                                    <p:anim calcmode="lin" valueType="num">
                                      <p:cBhvr>
                                        <p:cTn id="82" dur="1000" fill="hold"/>
                                        <p:tgtEl>
                                          <p:spTgt spid="3"/>
                                        </p:tgtEl>
                                        <p:attrNameLst>
                                          <p:attrName>ppt_x</p:attrName>
                                        </p:attrNameLst>
                                      </p:cBhvr>
                                      <p:tavLst>
                                        <p:tav tm="0">
                                          <p:val>
                                            <p:strVal val="#ppt_x"/>
                                          </p:val>
                                        </p:tav>
                                        <p:tav tm="100000">
                                          <p:val>
                                            <p:strVal val="#ppt_x"/>
                                          </p:val>
                                        </p:tav>
                                      </p:tavLst>
                                    </p:anim>
                                    <p:anim calcmode="lin" valueType="num">
                                      <p:cBhvr>
                                        <p:cTn id="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P spid="3"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6D877-D75C-8F1F-872A-D52BBCB29A6A}"/>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07D558DE-397C-5CEB-FA18-DBA13A547608}"/>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The </a:t>
            </a:r>
            <a:r>
              <a:rPr lang="en-US" sz="2000" b="1" dirty="0">
                <a:latin typeface="+mj-lt"/>
              </a:rPr>
              <a:t>Most Inspiring Individual </a:t>
            </a:r>
            <a:r>
              <a:rPr lang="en-US" sz="2000" dirty="0">
                <a:latin typeface="+mj-lt"/>
              </a:rPr>
              <a:t>award gives students an opportunity to </a:t>
            </a:r>
            <a:r>
              <a:rPr lang="en-US" sz="2000" dirty="0" err="1">
                <a:latin typeface="+mj-lt"/>
              </a:rPr>
              <a:t>recognise</a:t>
            </a:r>
            <a:r>
              <a:rPr lang="en-US" sz="2000" dirty="0">
                <a:latin typeface="+mj-lt"/>
              </a:rPr>
              <a:t> the special contribution of someone in their team. </a:t>
            </a:r>
          </a:p>
          <a:p>
            <a:pPr marL="0" indent="0">
              <a:buNone/>
            </a:pPr>
            <a:endParaRPr lang="en-US" sz="2000" dirty="0">
              <a:latin typeface="+mj-lt"/>
            </a:endParaRPr>
          </a:p>
          <a:p>
            <a:pPr marL="0" indent="0">
              <a:buNone/>
            </a:pPr>
            <a:r>
              <a:rPr lang="en-US" sz="2000" dirty="0">
                <a:latin typeface="+mj-lt"/>
              </a:rPr>
              <a:t>This award </a:t>
            </a:r>
            <a:r>
              <a:rPr lang="en-US" sz="2000" dirty="0" err="1">
                <a:latin typeface="+mj-lt"/>
              </a:rPr>
              <a:t>recognises</a:t>
            </a:r>
            <a:r>
              <a:rPr lang="en-US" sz="2000" dirty="0">
                <a:latin typeface="+mj-lt"/>
              </a:rPr>
              <a:t> an individual who went the extra mile, overcame a challenge and embodied the spirit of the 10X Challenge.</a:t>
            </a:r>
          </a:p>
          <a:p>
            <a:pPr marL="0" indent="0">
              <a:buNone/>
            </a:pPr>
            <a:endParaRPr lang="en-US" sz="2000" dirty="0">
              <a:latin typeface="+mj-lt"/>
            </a:endParaRPr>
          </a:p>
          <a:p>
            <a:pPr marL="0" indent="0">
              <a:buNone/>
            </a:pPr>
            <a:r>
              <a:rPr lang="en-US" sz="2000" b="1" dirty="0">
                <a:latin typeface="+mj-lt"/>
              </a:rPr>
              <a:t>Judging Criteria</a:t>
            </a:r>
          </a:p>
          <a:p>
            <a:pPr marL="0" indent="0">
              <a:buNone/>
            </a:pPr>
            <a:endParaRPr lang="en-US" sz="2000" dirty="0">
              <a:latin typeface="+mj-lt"/>
            </a:endParaRPr>
          </a:p>
          <a:p>
            <a:r>
              <a:rPr lang="en-US" sz="2000" dirty="0">
                <a:latin typeface="+mj-lt"/>
              </a:rPr>
              <a:t>How well has the individual taken action and demonstrated the ability to go the extra mile?</a:t>
            </a:r>
          </a:p>
          <a:p>
            <a:r>
              <a:rPr lang="en-US" sz="2000" dirty="0">
                <a:latin typeface="+mj-lt"/>
              </a:rPr>
              <a:t>How well has the individual demonstrated willingness to find solutions to challenges?</a:t>
            </a:r>
          </a:p>
          <a:p>
            <a:r>
              <a:rPr lang="en-US" sz="2000" dirty="0">
                <a:latin typeface="+mj-lt"/>
              </a:rPr>
              <a:t>How well has the individual showcased problem-solving skills, teamwork and resilience?</a:t>
            </a:r>
          </a:p>
        </p:txBody>
      </p:sp>
      <p:sp>
        <p:nvSpPr>
          <p:cNvPr id="2" name="Title">
            <a:extLst>
              <a:ext uri="{FF2B5EF4-FFF2-40B4-BE49-F238E27FC236}">
                <a16:creationId xmlns:a16="http://schemas.microsoft.com/office/drawing/2014/main" id="{74334479-36C6-0F0F-56D1-6F82080E1E21}"/>
              </a:ext>
            </a:extLst>
          </p:cNvPr>
          <p:cNvSpPr>
            <a:spLocks noGrp="1" noRot="1" noMove="1" noResize="1" noEditPoints="1" noAdjustHandles="1" noChangeArrowheads="1" noChangeShapeType="1"/>
          </p:cNvSpPr>
          <p:nvPr>
            <p:ph type="title"/>
          </p:nvPr>
        </p:nvSpPr>
        <p:spPr/>
        <p:txBody>
          <a:bodyPr/>
          <a:lstStyle/>
          <a:p>
            <a:r>
              <a:rPr lang="en-GB" dirty="0"/>
              <a:t>Most Inspiring Individual</a:t>
            </a:r>
            <a:endParaRPr lang="en-US" dirty="0"/>
          </a:p>
        </p:txBody>
      </p:sp>
      <p:sp>
        <p:nvSpPr>
          <p:cNvPr id="16" name="Overlay">
            <a:extLst>
              <a:ext uri="{FF2B5EF4-FFF2-40B4-BE49-F238E27FC236}">
                <a16:creationId xmlns:a16="http://schemas.microsoft.com/office/drawing/2014/main" id="{67F0A5E8-C6A3-D9FA-1D42-40E0BE419CF3}"/>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Reflection">
            <a:extLst>
              <a:ext uri="{FF2B5EF4-FFF2-40B4-BE49-F238E27FC236}">
                <a16:creationId xmlns:a16="http://schemas.microsoft.com/office/drawing/2014/main" id="{E0329C09-27AD-C54E-C153-76146DFABACC}"/>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74CFECF8-CBC7-9334-EC4B-1B46A43766AB}"/>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solidFill>
                    <a:srgbClr val="22404D"/>
                  </a:solidFill>
                </a:rPr>
                <a:t>How can you best support your team?</a:t>
              </a:r>
              <a:endParaRPr b="1" i="0" u="none" strike="noStrike" cap="none" dirty="0">
                <a:solidFill>
                  <a:srgbClr val="22404D"/>
                </a:solidFill>
              </a:endParaRPr>
            </a:p>
          </p:txBody>
        </p:sp>
        <p:pic>
          <p:nvPicPr>
            <p:cNvPr id="6" name="Image">
              <a:extLst>
                <a:ext uri="{FF2B5EF4-FFF2-40B4-BE49-F238E27FC236}">
                  <a16:creationId xmlns:a16="http://schemas.microsoft.com/office/drawing/2014/main" id="{26CBD88D-70E1-97A2-3919-C79B1637A389}"/>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724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37"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DCA61-3823-CF0B-8D20-58EAFF4B9A05}"/>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D750C3E5-322F-AC54-7A7C-AE5E7F883E96}"/>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This award </a:t>
            </a:r>
            <a:r>
              <a:rPr lang="en-US" sz="2000" dirty="0" err="1">
                <a:latin typeface="+mj-lt"/>
              </a:rPr>
              <a:t>recognises</a:t>
            </a:r>
            <a:r>
              <a:rPr lang="en-US" sz="2000" dirty="0">
                <a:latin typeface="+mj-lt"/>
              </a:rPr>
              <a:t> an outstanding individual or student company performance using the combination of product, innovation, marketing, selling, planning and problem solving.</a:t>
            </a:r>
          </a:p>
          <a:p>
            <a:pPr marL="0" indent="0">
              <a:buNone/>
            </a:pPr>
            <a:endParaRPr lang="en-US" sz="2000" dirty="0">
              <a:latin typeface="+mj-lt"/>
            </a:endParaRPr>
          </a:p>
          <a:p>
            <a:pPr marL="0" indent="0">
              <a:buNone/>
            </a:pPr>
            <a:r>
              <a:rPr lang="en-US" sz="2000" b="1" dirty="0">
                <a:latin typeface="+mj-lt"/>
              </a:rPr>
              <a:t>Judging Criteria</a:t>
            </a:r>
          </a:p>
          <a:p>
            <a:pPr marL="0" indent="0">
              <a:buNone/>
            </a:pPr>
            <a:endParaRPr lang="en-US" sz="2000" dirty="0">
              <a:latin typeface="+mj-lt"/>
            </a:endParaRPr>
          </a:p>
          <a:p>
            <a:r>
              <a:rPr lang="en-US" sz="2000" dirty="0">
                <a:latin typeface="+mj-lt"/>
              </a:rPr>
              <a:t>How well did your team maintain quality standards for your product or service?</a:t>
            </a:r>
          </a:p>
          <a:p>
            <a:r>
              <a:rPr lang="en-US" sz="2000" dirty="0">
                <a:latin typeface="+mj-lt"/>
              </a:rPr>
              <a:t>How well did your team demonstrate innovation and achieve the potential of your business idea?</a:t>
            </a:r>
          </a:p>
          <a:p>
            <a:r>
              <a:rPr lang="en-US" sz="2000" dirty="0">
                <a:latin typeface="+mj-lt"/>
              </a:rPr>
              <a:t>How well did your team carry out market research and respond appropriately to customer feedback?</a:t>
            </a:r>
          </a:p>
          <a:p>
            <a:r>
              <a:rPr lang="en-US" sz="2000" dirty="0">
                <a:latin typeface="+mj-lt"/>
              </a:rPr>
              <a:t>How well did your team understand your target customers? Were their needs identified and met?</a:t>
            </a:r>
          </a:p>
          <a:p>
            <a:r>
              <a:rPr lang="en-US" sz="2000" dirty="0">
                <a:latin typeface="+mj-lt"/>
              </a:rPr>
              <a:t>How strong is your business plan and does it showcase problem solving skills and resilience?</a:t>
            </a:r>
          </a:p>
        </p:txBody>
      </p:sp>
      <p:sp>
        <p:nvSpPr>
          <p:cNvPr id="2" name="Title">
            <a:extLst>
              <a:ext uri="{FF2B5EF4-FFF2-40B4-BE49-F238E27FC236}">
                <a16:creationId xmlns:a16="http://schemas.microsoft.com/office/drawing/2014/main" id="{BC8E6BA8-1047-0BE4-3FEB-639A5D2C2BA6}"/>
              </a:ext>
            </a:extLst>
          </p:cNvPr>
          <p:cNvSpPr>
            <a:spLocks noGrp="1" noRot="1" noMove="1" noResize="1" noEditPoints="1" noAdjustHandles="1" noChangeArrowheads="1" noChangeShapeType="1"/>
          </p:cNvSpPr>
          <p:nvPr>
            <p:ph type="title"/>
          </p:nvPr>
        </p:nvSpPr>
        <p:spPr/>
        <p:txBody>
          <a:bodyPr/>
          <a:lstStyle/>
          <a:p>
            <a:r>
              <a:rPr lang="en-GB" dirty="0"/>
              <a:t>Best Overall Business</a:t>
            </a:r>
            <a:endParaRPr lang="en-US" dirty="0"/>
          </a:p>
        </p:txBody>
      </p:sp>
      <p:sp>
        <p:nvSpPr>
          <p:cNvPr id="16" name="Overlay">
            <a:extLst>
              <a:ext uri="{FF2B5EF4-FFF2-40B4-BE49-F238E27FC236}">
                <a16:creationId xmlns:a16="http://schemas.microsoft.com/office/drawing/2014/main" id="{DFCB5285-7F59-1F33-9AC9-4758B9F8E238}"/>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Reflection">
            <a:extLst>
              <a:ext uri="{FF2B5EF4-FFF2-40B4-BE49-F238E27FC236}">
                <a16:creationId xmlns:a16="http://schemas.microsoft.com/office/drawing/2014/main" id="{7D00035C-36EF-C6BD-1EE9-3920BDD44D2E}"/>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A3F08343-6FC9-1A7A-3FC2-2BD47497B739}"/>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How can you make sure you’re set up for success?</a:t>
              </a:r>
              <a:endParaRPr lang="en-US" b="1" i="0" u="none" strike="noStrike" cap="none" dirty="0">
                <a:solidFill>
                  <a:srgbClr val="000000"/>
                </a:solidFill>
              </a:endParaRPr>
            </a:p>
          </p:txBody>
        </p:sp>
        <p:pic>
          <p:nvPicPr>
            <p:cNvPr id="6" name="Image">
              <a:extLst>
                <a:ext uri="{FF2B5EF4-FFF2-40B4-BE49-F238E27FC236}">
                  <a16:creationId xmlns:a16="http://schemas.microsoft.com/office/drawing/2014/main" id="{53F79543-D4A2-D46F-BDC7-32FDDB50E2F2}"/>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2543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anim calcmode="lin" valueType="num">
                                      <p:cBhvr>
                                        <p:cTn id="3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000"/>
                                        <p:tgtEl>
                                          <p:spTgt spid="9">
                                            <p:txEl>
                                              <p:pRg st="7" end="7"/>
                                            </p:txEl>
                                          </p:spTgt>
                                        </p:tgtEl>
                                      </p:cBhvr>
                                    </p:animEffect>
                                    <p:anim calcmode="lin" valueType="num">
                                      <p:cBhvr>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Effect transition="in" filter="fade">
                                      <p:cBhvr>
                                        <p:cTn id="49" dur="1000"/>
                                        <p:tgtEl>
                                          <p:spTgt spid="9">
                                            <p:txEl>
                                              <p:pRg st="8" end="8"/>
                                            </p:txEl>
                                          </p:spTgt>
                                        </p:tgtEl>
                                      </p:cBhvr>
                                    </p:animEffect>
                                    <p:anim calcmode="lin" valueType="num">
                                      <p:cBhvr>
                                        <p:cTn id="50"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37"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900" decel="100000" fill="hold"/>
                                        <p:tgtEl>
                                          <p:spTgt spid="4"/>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a:extLst>
              <a:ext uri="{FF2B5EF4-FFF2-40B4-BE49-F238E27FC236}">
                <a16:creationId xmlns:a16="http://schemas.microsoft.com/office/drawing/2014/main" id="{6DF6AB45-3E19-34C9-1B9D-1E83F3D2D652}"/>
              </a:ext>
            </a:extLst>
          </p:cNvPr>
          <p:cNvSpPr>
            <a:spLocks noGrp="1" noRot="1" noMove="1" noResize="1" noEditPoints="1" noAdjustHandles="1" noChangeArrowheads="1" noChangeShapeType="1"/>
          </p:cNvSpPr>
          <p:nvPr>
            <p:ph type="body" sz="quarter" idx="12"/>
          </p:nvPr>
        </p:nvSpPr>
        <p:spPr/>
        <p:txBody>
          <a:bodyPr/>
          <a:lstStyle/>
          <a:p>
            <a:r>
              <a:rPr lang="en-US" b="1" dirty="0">
                <a:latin typeface="+mj-lt"/>
              </a:rPr>
              <a:t>The format of Sales Pitch entries has changed!</a:t>
            </a:r>
          </a:p>
          <a:p>
            <a:endParaRPr lang="en-US" b="1" dirty="0">
              <a:latin typeface="+mj-lt"/>
            </a:endParaRPr>
          </a:p>
          <a:p>
            <a:r>
              <a:rPr lang="en-US" dirty="0">
                <a:latin typeface="+mj-lt"/>
              </a:rPr>
              <a:t>Instead of a 60 second video, we are now asking teams to create a </a:t>
            </a:r>
            <a:r>
              <a:rPr lang="en-US" b="1" dirty="0">
                <a:latin typeface="+mj-lt"/>
              </a:rPr>
              <a:t>Sales Poster </a:t>
            </a:r>
            <a:r>
              <a:rPr lang="en-US" dirty="0">
                <a:latin typeface="+mj-lt"/>
              </a:rPr>
              <a:t>to showcase your market research and unique selling points (USPs).</a:t>
            </a:r>
          </a:p>
          <a:p>
            <a:endParaRPr lang="en-US" dirty="0">
              <a:latin typeface="+mj-lt"/>
            </a:endParaRPr>
          </a:p>
          <a:p>
            <a:r>
              <a:rPr lang="en-US" dirty="0">
                <a:latin typeface="+mj-lt"/>
              </a:rPr>
              <a:t>You might wish to include charts, stats, quotes from your audience, or even present your poster as an infographic.</a:t>
            </a:r>
          </a:p>
          <a:p>
            <a:endParaRPr lang="en-US" dirty="0">
              <a:latin typeface="+mj-lt"/>
            </a:endParaRPr>
          </a:p>
          <a:p>
            <a:r>
              <a:rPr lang="en-US" dirty="0">
                <a:latin typeface="+mj-lt"/>
              </a:rPr>
              <a:t>Entries must be 1 side of paper, though the size is up to you.</a:t>
            </a:r>
          </a:p>
        </p:txBody>
      </p:sp>
      <p:sp>
        <p:nvSpPr>
          <p:cNvPr id="4" name="Title">
            <a:extLst>
              <a:ext uri="{FF2B5EF4-FFF2-40B4-BE49-F238E27FC236}">
                <a16:creationId xmlns:a16="http://schemas.microsoft.com/office/drawing/2014/main" id="{297512C8-A54B-F1A7-A057-CF8ED9F6AD76}"/>
              </a:ext>
            </a:extLst>
          </p:cNvPr>
          <p:cNvSpPr>
            <a:spLocks noGrp="1" noRot="1" noMove="1" noResize="1" noEditPoints="1" noAdjustHandles="1" noChangeArrowheads="1" noChangeShapeType="1"/>
          </p:cNvSpPr>
          <p:nvPr>
            <p:ph type="title"/>
          </p:nvPr>
        </p:nvSpPr>
        <p:spPr/>
        <p:txBody>
          <a:bodyPr/>
          <a:lstStyle/>
          <a:p>
            <a:r>
              <a:rPr lang="en-US" sz="2800" dirty="0"/>
              <a:t>Sales Poster!</a:t>
            </a:r>
          </a:p>
        </p:txBody>
      </p:sp>
      <p:pic>
        <p:nvPicPr>
          <p:cNvPr id="7" name="Poster">
            <a:extLst>
              <a:ext uri="{FF2B5EF4-FFF2-40B4-BE49-F238E27FC236}">
                <a16:creationId xmlns:a16="http://schemas.microsoft.com/office/drawing/2014/main" id="{8BE62A50-9F35-EDDE-E8EC-D14FE971239C}"/>
              </a:ext>
            </a:extLst>
          </p:cNvPr>
          <p:cNvPicPr>
            <a:picLocks noGrp="1" noRot="1" noChangeAspect="1" noMove="1" noResize="1" noEditPoints="1" noAdjustHandles="1" noChangeArrowheads="1" noChangeShapeType="1" noCrop="1"/>
          </p:cNvPicPr>
          <p:nvPr>
            <p:ph type="pic" sz="quarter" idx="13"/>
          </p:nvPr>
        </p:nvPicPr>
        <p:blipFill>
          <a:blip r:embed="rId3">
            <a:extLst>
              <a:ext uri="{96DAC541-7B7A-43D3-8B79-37D633B846F1}">
                <asvg:svgBlip xmlns:asvg="http://schemas.microsoft.com/office/drawing/2016/SVG/main" r:embed="rId4"/>
              </a:ext>
            </a:extLst>
          </a:blip>
          <a:srcRect l="9883" r="9883"/>
          <a:stretch/>
        </p:blipFill>
        <p:spPr>
          <a:xfrm>
            <a:off x="6686550" y="-15875"/>
            <a:ext cx="5505450" cy="6873875"/>
          </a:xfrm>
        </p:spPr>
      </p:pic>
    </p:spTree>
    <p:extLst>
      <p:ext uri="{BB962C8B-B14F-4D97-AF65-F5344CB8AC3E}">
        <p14:creationId xmlns:p14="http://schemas.microsoft.com/office/powerpoint/2010/main" val="209544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382D-9E90-A787-7E13-893F09B5C343}"/>
            </a:ext>
          </a:extLst>
        </p:cNvPr>
        <p:cNvGrpSpPr/>
        <p:nvPr/>
      </p:nvGrpSpPr>
      <p:grpSpPr>
        <a:xfrm>
          <a:off x="0" y="0"/>
          <a:ext cx="0" cy="0"/>
          <a:chOff x="0" y="0"/>
          <a:chExt cx="0" cy="0"/>
        </a:xfrm>
      </p:grpSpPr>
      <p:sp>
        <p:nvSpPr>
          <p:cNvPr id="3" name="Text">
            <a:extLst>
              <a:ext uri="{FF2B5EF4-FFF2-40B4-BE49-F238E27FC236}">
                <a16:creationId xmlns:a16="http://schemas.microsoft.com/office/drawing/2014/main" id="{7F375A57-E97A-69CA-FF28-92115549B104}"/>
              </a:ext>
            </a:extLst>
          </p:cNvPr>
          <p:cNvSpPr>
            <a:spLocks noGrp="1" noRot="1" noMove="1" noResize="1" noEditPoints="1" noAdjustHandles="1" noChangeArrowheads="1" noChangeShapeType="1"/>
          </p:cNvSpPr>
          <p:nvPr>
            <p:ph type="body" sz="quarter" idx="12"/>
          </p:nvPr>
        </p:nvSpPr>
        <p:spPr/>
        <p:txBody>
          <a:bodyPr/>
          <a:lstStyle/>
          <a:p>
            <a:r>
              <a:rPr lang="en-US" b="1" dirty="0">
                <a:latin typeface="+mj-lt"/>
              </a:rPr>
              <a:t>The format of National Competition entries has changed!</a:t>
            </a:r>
          </a:p>
          <a:p>
            <a:endParaRPr lang="en-US" dirty="0">
              <a:latin typeface="+mj-lt"/>
            </a:endParaRPr>
          </a:p>
          <a:p>
            <a:r>
              <a:rPr lang="en-US" dirty="0">
                <a:latin typeface="+mj-lt"/>
              </a:rPr>
              <a:t>Rather than filling in a separate form to reflect on your journey, we are now asking teams to simply submit their completed </a:t>
            </a:r>
            <a:r>
              <a:rPr lang="en-US" b="1" dirty="0">
                <a:latin typeface="+mj-lt"/>
              </a:rPr>
              <a:t>Workbooks</a:t>
            </a:r>
            <a:r>
              <a:rPr lang="en-US" dirty="0">
                <a:latin typeface="+mj-lt"/>
              </a:rPr>
              <a:t> (already containing this information) instead.</a:t>
            </a:r>
          </a:p>
          <a:p>
            <a:endParaRPr lang="en-US" dirty="0">
              <a:latin typeface="+mj-lt"/>
            </a:endParaRPr>
          </a:p>
          <a:p>
            <a:r>
              <a:rPr lang="en-US" dirty="0">
                <a:latin typeface="+mj-lt"/>
              </a:rPr>
              <a:t>We will also be requesting teams submit a 60 second </a:t>
            </a:r>
            <a:r>
              <a:rPr lang="en-US" b="1" dirty="0">
                <a:latin typeface="+mj-lt"/>
              </a:rPr>
              <a:t>Reflective Video </a:t>
            </a:r>
            <a:r>
              <a:rPr lang="en-US" dirty="0">
                <a:latin typeface="+mj-lt"/>
              </a:rPr>
              <a:t>covering why they deserve to win their chosen award category.</a:t>
            </a:r>
          </a:p>
          <a:p>
            <a:endParaRPr lang="en-US" dirty="0">
              <a:latin typeface="+mj-lt"/>
            </a:endParaRPr>
          </a:p>
          <a:p>
            <a:r>
              <a:rPr lang="en-US" dirty="0">
                <a:latin typeface="+mj-lt"/>
              </a:rPr>
              <a:t>A further breakdown will be covered in the Week 4 Slides.</a:t>
            </a:r>
          </a:p>
          <a:p>
            <a:endParaRPr lang="en-US" dirty="0">
              <a:latin typeface="+mj-lt"/>
            </a:endParaRPr>
          </a:p>
        </p:txBody>
      </p:sp>
      <p:sp>
        <p:nvSpPr>
          <p:cNvPr id="4" name="Title">
            <a:extLst>
              <a:ext uri="{FF2B5EF4-FFF2-40B4-BE49-F238E27FC236}">
                <a16:creationId xmlns:a16="http://schemas.microsoft.com/office/drawing/2014/main" id="{CCC96D45-BD23-6DD3-ECF8-5BFC985907ED}"/>
              </a:ext>
            </a:extLst>
          </p:cNvPr>
          <p:cNvSpPr>
            <a:spLocks noGrp="1" noRot="1" noMove="1" noResize="1" noEditPoints="1" noAdjustHandles="1" noChangeArrowheads="1" noChangeShapeType="1"/>
          </p:cNvSpPr>
          <p:nvPr>
            <p:ph type="title"/>
          </p:nvPr>
        </p:nvSpPr>
        <p:spPr/>
        <p:txBody>
          <a:bodyPr/>
          <a:lstStyle/>
          <a:p>
            <a:r>
              <a:rPr lang="en-US" sz="2800" dirty="0"/>
              <a:t>Journal Changes!</a:t>
            </a:r>
          </a:p>
        </p:txBody>
      </p:sp>
      <p:pic>
        <p:nvPicPr>
          <p:cNvPr id="7" name="Video" descr="A blue and yellow camera&#10;&#10;Description automatically generated">
            <a:extLst>
              <a:ext uri="{FF2B5EF4-FFF2-40B4-BE49-F238E27FC236}">
                <a16:creationId xmlns:a16="http://schemas.microsoft.com/office/drawing/2014/main" id="{4879CE17-F356-B540-1065-FCCF5631D493}"/>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9989" r="9989"/>
          <a:stretch>
            <a:fillRect/>
          </a:stretch>
        </p:blipFill>
        <p:spPr>
          <a:xfrm>
            <a:off x="6686550" y="-15875"/>
            <a:ext cx="5505450" cy="6873875"/>
          </a:xfrm>
        </p:spPr>
      </p:pic>
    </p:spTree>
    <p:extLst>
      <p:ext uri="{BB962C8B-B14F-4D97-AF65-F5344CB8AC3E}">
        <p14:creationId xmlns:p14="http://schemas.microsoft.com/office/powerpoint/2010/main" val="24728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80274-DA71-1091-4478-5E7F5CF10AE3}"/>
            </a:ext>
          </a:extLst>
        </p:cNvPr>
        <p:cNvGrpSpPr/>
        <p:nvPr/>
      </p:nvGrpSpPr>
      <p:grpSpPr>
        <a:xfrm>
          <a:off x="0" y="0"/>
          <a:ext cx="0" cy="0"/>
          <a:chOff x="0" y="0"/>
          <a:chExt cx="0" cy="0"/>
        </a:xfrm>
      </p:grpSpPr>
      <p:pic>
        <p:nvPicPr>
          <p:cNvPr id="7" name="Calendar" descr="A yellow and blue calendar&#10;&#10;Description automatically generated">
            <a:extLst>
              <a:ext uri="{FF2B5EF4-FFF2-40B4-BE49-F238E27FC236}">
                <a16:creationId xmlns:a16="http://schemas.microsoft.com/office/drawing/2014/main" id="{3F9B09D1-E532-5908-4142-BB21B93249E9}"/>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9861" r="9861"/>
          <a:stretch>
            <a:fillRect/>
          </a:stretch>
        </p:blipFill>
        <p:spPr>
          <a:xfrm>
            <a:off x="0" y="0"/>
            <a:ext cx="5505450" cy="6858000"/>
          </a:xfrm>
        </p:spPr>
      </p:pic>
      <p:sp>
        <p:nvSpPr>
          <p:cNvPr id="3" name="Text">
            <a:extLst>
              <a:ext uri="{FF2B5EF4-FFF2-40B4-BE49-F238E27FC236}">
                <a16:creationId xmlns:a16="http://schemas.microsoft.com/office/drawing/2014/main" id="{3A10AB00-4E92-FA89-D2E4-046C2B2DE121}"/>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3rd – 28th March </a:t>
            </a:r>
          </a:p>
          <a:p>
            <a:pPr marL="0" indent="0">
              <a:buNone/>
            </a:pPr>
            <a:r>
              <a:rPr lang="en-US" dirty="0">
                <a:latin typeface="Montserrat "/>
              </a:rPr>
              <a:t>Challenge Runs</a:t>
            </a:r>
          </a:p>
          <a:p>
            <a:pPr marL="0" indent="0">
              <a:buNone/>
            </a:pPr>
            <a:endParaRPr lang="en-US" dirty="0">
              <a:latin typeface="Montserrat "/>
            </a:endParaRPr>
          </a:p>
          <a:p>
            <a:pPr marL="0" indent="0">
              <a:buNone/>
            </a:pPr>
            <a:r>
              <a:rPr lang="en-US" b="1">
                <a:latin typeface="Montserrat "/>
              </a:rPr>
              <a:t>9th March </a:t>
            </a:r>
            <a:r>
              <a:rPr lang="en-US" b="1" dirty="0">
                <a:latin typeface="Montserrat "/>
              </a:rPr>
              <a:t>(Midnight)</a:t>
            </a:r>
          </a:p>
          <a:p>
            <a:pPr marL="0" indent="0">
              <a:buNone/>
            </a:pPr>
            <a:r>
              <a:rPr lang="en-US" dirty="0">
                <a:latin typeface="Montserrat "/>
              </a:rPr>
              <a:t>Logo Competition Deadline</a:t>
            </a:r>
          </a:p>
          <a:p>
            <a:pPr marL="0" indent="0">
              <a:buNone/>
            </a:pPr>
            <a:endParaRPr lang="en-US" dirty="0">
              <a:latin typeface="Montserrat "/>
            </a:endParaRPr>
          </a:p>
          <a:p>
            <a:pPr marL="0" indent="0">
              <a:buNone/>
            </a:pPr>
            <a:r>
              <a:rPr lang="en-US" b="1" dirty="0">
                <a:latin typeface="Montserrat "/>
              </a:rPr>
              <a:t>23</a:t>
            </a:r>
            <a:r>
              <a:rPr lang="en-US" b="1" baseline="30000" dirty="0">
                <a:latin typeface="Montserrat "/>
              </a:rPr>
              <a:t>rd</a:t>
            </a:r>
            <a:r>
              <a:rPr lang="en-US" b="1" dirty="0">
                <a:latin typeface="Montserrat "/>
              </a:rPr>
              <a:t> March (Midnight)</a:t>
            </a:r>
          </a:p>
          <a:p>
            <a:pPr marL="0" indent="0">
              <a:buNone/>
            </a:pPr>
            <a:r>
              <a:rPr lang="en-US" dirty="0">
                <a:latin typeface="Montserrat "/>
              </a:rPr>
              <a:t>Sales Poster Competition Deadline</a:t>
            </a:r>
          </a:p>
          <a:p>
            <a:pPr marL="0" indent="0">
              <a:buNone/>
            </a:pPr>
            <a:endParaRPr lang="en-US" dirty="0">
              <a:latin typeface="Montserrat "/>
            </a:endParaRPr>
          </a:p>
          <a:p>
            <a:pPr marL="0" indent="0">
              <a:buNone/>
            </a:pPr>
            <a:r>
              <a:rPr lang="en-US" b="1" dirty="0">
                <a:latin typeface="Montserrat "/>
              </a:rPr>
              <a:t>6</a:t>
            </a:r>
            <a:r>
              <a:rPr lang="en-US" b="1" baseline="30000" dirty="0">
                <a:latin typeface="Montserrat "/>
              </a:rPr>
              <a:t>th</a:t>
            </a:r>
            <a:r>
              <a:rPr lang="en-US" b="1" dirty="0">
                <a:latin typeface="Montserrat "/>
              </a:rPr>
              <a:t> April (Midnight)</a:t>
            </a:r>
          </a:p>
          <a:p>
            <a:pPr marL="0" indent="0">
              <a:buNone/>
            </a:pPr>
            <a:r>
              <a:rPr lang="en-US" dirty="0">
                <a:latin typeface="Montserrat "/>
              </a:rPr>
              <a:t>National Competition Deadline</a:t>
            </a:r>
          </a:p>
          <a:p>
            <a:pPr marL="0" indent="0">
              <a:buNone/>
            </a:pPr>
            <a:endParaRPr lang="en-US" dirty="0">
              <a:latin typeface="Montserrat "/>
            </a:endParaRPr>
          </a:p>
        </p:txBody>
      </p:sp>
      <p:sp>
        <p:nvSpPr>
          <p:cNvPr id="4" name="Title">
            <a:extLst>
              <a:ext uri="{FF2B5EF4-FFF2-40B4-BE49-F238E27FC236}">
                <a16:creationId xmlns:a16="http://schemas.microsoft.com/office/drawing/2014/main" id="{4EB7F3AF-81E6-7112-7600-444D80D5EA1F}"/>
              </a:ext>
            </a:extLst>
          </p:cNvPr>
          <p:cNvSpPr>
            <a:spLocks noGrp="1" noRot="1" noMove="1" noResize="1" noEditPoints="1" noAdjustHandles="1" noChangeArrowheads="1" noChangeShapeType="1"/>
          </p:cNvSpPr>
          <p:nvPr>
            <p:ph type="title"/>
          </p:nvPr>
        </p:nvSpPr>
        <p:spPr/>
        <p:txBody>
          <a:bodyPr/>
          <a:lstStyle/>
          <a:p>
            <a:r>
              <a:rPr lang="en-GB" sz="2800" dirty="0"/>
              <a:t>Challenge Dates 2025</a:t>
            </a:r>
            <a:endParaRPr lang="en-US" sz="2800" dirty="0"/>
          </a:p>
        </p:txBody>
      </p:sp>
    </p:spTree>
    <p:extLst>
      <p:ext uri="{BB962C8B-B14F-4D97-AF65-F5344CB8AC3E}">
        <p14:creationId xmlns:p14="http://schemas.microsoft.com/office/powerpoint/2010/main" val="2020329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C88E7-8B65-8203-BAA0-42B271B11A77}"/>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087A7C0F-CDD1-52D5-DEC9-6EAA2F1662EE}"/>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9320D3A5-9664-24A3-5227-742128C76852}"/>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As an extension to the standard 10X Challenge resources, we also offer a series of short lesson plans that help develop financial capability. </a:t>
            </a:r>
          </a:p>
          <a:p>
            <a:pPr marL="0" indent="0">
              <a:buNone/>
            </a:pPr>
            <a:endParaRPr lang="en-US" dirty="0">
              <a:latin typeface="+mj-lt"/>
            </a:endParaRPr>
          </a:p>
          <a:p>
            <a:pPr marL="0" indent="0">
              <a:buNone/>
            </a:pPr>
            <a:r>
              <a:rPr lang="en-US" dirty="0">
                <a:latin typeface="+mj-lt"/>
              </a:rPr>
              <a:t>Your class may wish to take a look at the lesson plan on budgeting to help make the most of your £10!</a:t>
            </a:r>
          </a:p>
        </p:txBody>
      </p:sp>
      <p:sp>
        <p:nvSpPr>
          <p:cNvPr id="4" name="Title">
            <a:extLst>
              <a:ext uri="{FF2B5EF4-FFF2-40B4-BE49-F238E27FC236}">
                <a16:creationId xmlns:a16="http://schemas.microsoft.com/office/drawing/2014/main" id="{3BBA3E75-2D32-05B4-7BC1-6E1C68E4E737}"/>
              </a:ext>
            </a:extLst>
          </p:cNvPr>
          <p:cNvSpPr>
            <a:spLocks noGrp="1" noRot="1" noMove="1" noResize="1" noEditPoints="1" noAdjustHandles="1" noChangeArrowheads="1" noChangeShapeType="1"/>
          </p:cNvSpPr>
          <p:nvPr>
            <p:ph type="title"/>
          </p:nvPr>
        </p:nvSpPr>
        <p:spPr/>
        <p:txBody>
          <a:bodyPr/>
          <a:lstStyle/>
          <a:p>
            <a:r>
              <a:rPr lang="en-US" dirty="0"/>
              <a:t>Looking for more?</a:t>
            </a:r>
          </a:p>
        </p:txBody>
      </p:sp>
      <p:pic>
        <p:nvPicPr>
          <p:cNvPr id="5" name="Money" descr="A blue and yellow squares&#10;&#10;Description automatically generated">
            <a:extLst>
              <a:ext uri="{FF2B5EF4-FFF2-40B4-BE49-F238E27FC236}">
                <a16:creationId xmlns:a16="http://schemas.microsoft.com/office/drawing/2014/main" id="{2D9C4849-9049-8385-8D94-3ABD2A80D960}"/>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9954" r="9954"/>
          <a:stretch>
            <a:fillRect/>
          </a:stretch>
        </p:blipFill>
        <p:spPr>
          <a:xfrm>
            <a:off x="6686550" y="-15875"/>
            <a:ext cx="5505450" cy="6873875"/>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Tree>
    <p:extLst>
      <p:ext uri="{BB962C8B-B14F-4D97-AF65-F5344CB8AC3E}">
        <p14:creationId xmlns:p14="http://schemas.microsoft.com/office/powerpoint/2010/main" val="42177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C7B4C824-9D8D-3878-6B6D-C596E34A9411}"/>
              </a:ext>
            </a:extLst>
          </p:cNvPr>
          <p:cNvSpPr txBox="1">
            <a:spLocks/>
          </p:cNvSpPr>
          <p:nvPr/>
        </p:nvSpPr>
        <p:spPr>
          <a:xfrm>
            <a:off x="1973006" y="3870929"/>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Now it’s your chance to create and share your idea, and become the </a:t>
            </a:r>
            <a:r>
              <a:rPr lang="en-GB" b="1" dirty="0">
                <a:solidFill>
                  <a:schemeClr val="bg1"/>
                </a:solidFill>
              </a:rPr>
              <a:t>next great entrepreneur</a:t>
            </a:r>
            <a:r>
              <a:rPr lang="en-GB" dirty="0">
                <a:solidFill>
                  <a:schemeClr val="bg1"/>
                </a:solidFill>
              </a:rPr>
              <a:t>!</a:t>
            </a:r>
          </a:p>
        </p:txBody>
      </p:sp>
      <p:grpSp>
        <p:nvGrpSpPr>
          <p:cNvPr id="9" name="Title">
            <a:extLst>
              <a:ext uri="{FF2B5EF4-FFF2-40B4-BE49-F238E27FC236}">
                <a16:creationId xmlns:a16="http://schemas.microsoft.com/office/drawing/2014/main" id="{1F9E09FD-D405-5C5B-8C86-BF8F60B81EA3}"/>
              </a:ext>
            </a:extLst>
          </p:cNvPr>
          <p:cNvGrpSpPr>
            <a:grpSpLocks/>
          </p:cNvGrpSpPr>
          <p:nvPr/>
        </p:nvGrpSpPr>
        <p:grpSpPr>
          <a:xfrm>
            <a:off x="1973005" y="2194946"/>
            <a:ext cx="7905750" cy="1866717"/>
            <a:chOff x="2143125" y="2609616"/>
            <a:chExt cx="7905750" cy="1866717"/>
          </a:xfrm>
        </p:grpSpPr>
        <p:sp>
          <p:nvSpPr>
            <p:cNvPr id="4" name="Title">
              <a:extLst>
                <a:ext uri="{FF2B5EF4-FFF2-40B4-BE49-F238E27FC236}">
                  <a16:creationId xmlns:a16="http://schemas.microsoft.com/office/drawing/2014/main" id="{9C067A1D-A966-772D-7359-E5C850C22FF3}"/>
                </a:ext>
              </a:extLst>
            </p:cNvPr>
            <p:cNvSpPr txBox="1">
              <a:spLocks/>
            </p:cNvSpPr>
            <p:nvPr/>
          </p:nvSpPr>
          <p:spPr>
            <a:xfrm>
              <a:off x="2143125" y="2953212"/>
              <a:ext cx="7905750" cy="125578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8800" b="1" i="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800" b="1" i="0" u="none" strike="noStrike" kern="1200" cap="none" spc="0" normalizeH="0" baseline="0" noProof="0" dirty="0">
                  <a:ln>
                    <a:noFill/>
                  </a:ln>
                  <a:solidFill>
                    <a:schemeClr val="bg1"/>
                  </a:solidFill>
                  <a:effectLst/>
                  <a:uLnTx/>
                  <a:uFillTx/>
                  <a:latin typeface="Montserrat"/>
                  <a:ea typeface="+mn-ea"/>
                  <a:cs typeface="+mn-cs"/>
                </a:rPr>
                <a:t>LET’S GO!</a:t>
              </a:r>
            </a:p>
          </p:txBody>
        </p:sp>
        <p:pic>
          <p:nvPicPr>
            <p:cNvPr id="8" name="Speedo" descr="A yellow and blue circle with a needle and a black background&#10;&#10;Description automatically generated">
              <a:extLst>
                <a:ext uri="{FF2B5EF4-FFF2-40B4-BE49-F238E27FC236}">
                  <a16:creationId xmlns:a16="http://schemas.microsoft.com/office/drawing/2014/main" id="{FE1B5502-E892-6E6A-C12A-AE38C2735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46" y="2609616"/>
              <a:ext cx="1866717" cy="1866717"/>
            </a:xfrm>
            <a:prstGeom prst="rect">
              <a:avLst/>
            </a:prstGeom>
          </p:spPr>
        </p:pic>
      </p:grpSp>
    </p:spTree>
    <p:extLst>
      <p:ext uri="{BB962C8B-B14F-4D97-AF65-F5344CB8AC3E}">
        <p14:creationId xmlns:p14="http://schemas.microsoft.com/office/powerpoint/2010/main" val="1019083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CCDEF-7FA9-6F37-F13C-40DAD126824A}"/>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281227C0-D456-BD23-BB33-7766B705AFC8}"/>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r>
              <a:rPr lang="en-US" dirty="0">
                <a:latin typeface="+mj-lt"/>
              </a:rPr>
              <a:t>An entrepreneur is a person who has an idea, and they set up a business to make their idea real and sell it to people.</a:t>
            </a:r>
          </a:p>
          <a:p>
            <a:endParaRPr lang="en-US" dirty="0">
              <a:latin typeface="+mj-lt"/>
            </a:endParaRPr>
          </a:p>
          <a:p>
            <a:r>
              <a:rPr lang="en-US" dirty="0">
                <a:latin typeface="+mj-lt"/>
              </a:rPr>
              <a:t>If it’s a good idea, they can sell it for enough money to pay their costs and make a profit. They can use that profit for all sorts of things.</a:t>
            </a:r>
          </a:p>
          <a:p>
            <a:endParaRPr lang="en-US" dirty="0">
              <a:latin typeface="+mj-lt"/>
            </a:endParaRPr>
          </a:p>
          <a:p>
            <a:endParaRPr lang="en-US" dirty="0">
              <a:latin typeface="+mj-lt"/>
            </a:endParaRPr>
          </a:p>
        </p:txBody>
      </p:sp>
      <p:sp>
        <p:nvSpPr>
          <p:cNvPr id="2" name="Title">
            <a:extLst>
              <a:ext uri="{FF2B5EF4-FFF2-40B4-BE49-F238E27FC236}">
                <a16:creationId xmlns:a16="http://schemas.microsoft.com/office/drawing/2014/main" id="{82A71346-5B1D-1A0F-2159-6134C9B6EC16}"/>
              </a:ext>
            </a:extLst>
          </p:cNvPr>
          <p:cNvSpPr>
            <a:spLocks noGrp="1" noRot="1" noMove="1" noResize="1" noEditPoints="1" noAdjustHandles="1" noChangeArrowheads="1" noChangeShapeType="1"/>
          </p:cNvSpPr>
          <p:nvPr>
            <p:ph type="title"/>
          </p:nvPr>
        </p:nvSpPr>
        <p:spPr/>
        <p:txBody>
          <a:bodyPr/>
          <a:lstStyle/>
          <a:p>
            <a:r>
              <a:rPr lang="en-GB" dirty="0"/>
              <a:t>What is an Entrepreneur?</a:t>
            </a:r>
            <a:endParaRPr lang="en-US" dirty="0"/>
          </a:p>
        </p:txBody>
      </p:sp>
    </p:spTree>
    <p:extLst>
      <p:ext uri="{BB962C8B-B14F-4D97-AF65-F5344CB8AC3E}">
        <p14:creationId xmlns:p14="http://schemas.microsoft.com/office/powerpoint/2010/main" val="313775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23BC9-7560-32CB-F7BC-26BF2AF199BF}"/>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7ADF74CB-12E7-D1F0-1F0F-2F27E97FE33C}"/>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r>
              <a:rPr lang="en-US" sz="1800" dirty="0">
                <a:latin typeface="+mj-lt"/>
              </a:rPr>
              <a:t>These are our essential skills, and we can exhibit these in different ways.</a:t>
            </a:r>
          </a:p>
          <a:p>
            <a:endParaRPr lang="en-US" sz="1800" dirty="0">
              <a:latin typeface="+mj-lt"/>
            </a:endParaRPr>
          </a:p>
          <a:p>
            <a:pPr marL="0" indent="0">
              <a:buNone/>
            </a:pPr>
            <a:r>
              <a:rPr lang="en-US" sz="1800" b="1" dirty="0">
                <a:latin typeface="+mj-lt"/>
              </a:rPr>
              <a:t>During this challenge, we will look at improving the following skills:</a:t>
            </a:r>
          </a:p>
          <a:p>
            <a:endParaRPr lang="en-US" sz="1800" dirty="0">
              <a:latin typeface="+mj-lt"/>
            </a:endParaRPr>
          </a:p>
          <a:p>
            <a:r>
              <a:rPr lang="en-US" sz="1800" dirty="0">
                <a:latin typeface="+mj-lt"/>
              </a:rPr>
              <a:t>Listening</a:t>
            </a:r>
          </a:p>
          <a:p>
            <a:r>
              <a:rPr lang="en-US" sz="1800" dirty="0">
                <a:latin typeface="+mj-lt"/>
              </a:rPr>
              <a:t>Speaking</a:t>
            </a:r>
          </a:p>
          <a:p>
            <a:r>
              <a:rPr lang="en-US" sz="1800" dirty="0">
                <a:latin typeface="+mj-lt"/>
              </a:rPr>
              <a:t>Problem Solving</a:t>
            </a:r>
          </a:p>
          <a:p>
            <a:r>
              <a:rPr lang="en-US" sz="1800" dirty="0">
                <a:latin typeface="+mj-lt"/>
              </a:rPr>
              <a:t>Creativity</a:t>
            </a:r>
          </a:p>
          <a:p>
            <a:r>
              <a:rPr lang="en-US" sz="1800" dirty="0">
                <a:latin typeface="+mj-lt"/>
              </a:rPr>
              <a:t>Aiming High</a:t>
            </a:r>
          </a:p>
          <a:p>
            <a:r>
              <a:rPr lang="en-US" sz="1800" dirty="0">
                <a:latin typeface="+mj-lt"/>
              </a:rPr>
              <a:t>Teamwork</a:t>
            </a:r>
          </a:p>
        </p:txBody>
      </p:sp>
      <p:sp>
        <p:nvSpPr>
          <p:cNvPr id="2" name="Title">
            <a:extLst>
              <a:ext uri="{FF2B5EF4-FFF2-40B4-BE49-F238E27FC236}">
                <a16:creationId xmlns:a16="http://schemas.microsoft.com/office/drawing/2014/main" id="{1F9C86E7-1CF0-F92A-C348-3DAA1C6A5C73}"/>
              </a:ext>
            </a:extLst>
          </p:cNvPr>
          <p:cNvSpPr>
            <a:spLocks noGrp="1" noRot="1" noMove="1" noResize="1" noEditPoints="1" noAdjustHandles="1" noChangeArrowheads="1" noChangeShapeType="1"/>
          </p:cNvSpPr>
          <p:nvPr>
            <p:ph type="title"/>
          </p:nvPr>
        </p:nvSpPr>
        <p:spPr/>
        <p:txBody>
          <a:bodyPr/>
          <a:lstStyle/>
          <a:p>
            <a:r>
              <a:rPr lang="en-GB" dirty="0"/>
              <a:t>What Skills Do Entrepreneurs Have?</a:t>
            </a:r>
            <a:endParaRPr lang="en-US" dirty="0"/>
          </a:p>
        </p:txBody>
      </p:sp>
      <p:pic>
        <p:nvPicPr>
          <p:cNvPr id="3" name="Skill Badges">
            <a:extLst>
              <a:ext uri="{FF2B5EF4-FFF2-40B4-BE49-F238E27FC236}">
                <a16:creationId xmlns:a16="http://schemas.microsoft.com/office/drawing/2014/main" id="{1FEAECEF-793F-FE18-7074-AC1B77423612}"/>
              </a:ext>
            </a:extLst>
          </p:cNvPr>
          <p:cNvPicPr preferRelativeResize="0"/>
          <p:nvPr/>
        </p:nvPicPr>
        <p:blipFill>
          <a:blip r:embed="rId3">
            <a:alphaModFix/>
          </a:blip>
          <a:stretch>
            <a:fillRect/>
          </a:stretch>
        </p:blipFill>
        <p:spPr>
          <a:xfrm>
            <a:off x="469392" y="1537253"/>
            <a:ext cx="10515600" cy="1614868"/>
          </a:xfrm>
          <a:prstGeom prst="rect">
            <a:avLst/>
          </a:prstGeom>
          <a:noFill/>
          <a:ln>
            <a:noFill/>
          </a:ln>
        </p:spPr>
      </p:pic>
    </p:spTree>
    <p:extLst>
      <p:ext uri="{BB962C8B-B14F-4D97-AF65-F5344CB8AC3E}">
        <p14:creationId xmlns:p14="http://schemas.microsoft.com/office/powerpoint/2010/main" val="13054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fade">
                                      <p:cBhvr>
                                        <p:cTn id="7" dur="1000"/>
                                        <p:tgtEl>
                                          <p:spTgt spid="9">
                                            <p:txEl>
                                              <p:pRg st="6" end="6"/>
                                            </p:txEl>
                                          </p:spTgt>
                                        </p:tgtEl>
                                      </p:cBhvr>
                                    </p:animEffect>
                                    <p:anim calcmode="lin" valueType="num">
                                      <p:cBhvr>
                                        <p:cTn id="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8" end="8"/>
                                            </p:txEl>
                                          </p:spTgt>
                                        </p:tgtEl>
                                        <p:attrNameLst>
                                          <p:attrName>style.visibility</p:attrName>
                                        </p:attrNameLst>
                                      </p:cBhvr>
                                      <p:to>
                                        <p:strVal val="visible"/>
                                      </p:to>
                                    </p:set>
                                    <p:animEffect transition="in" filter="fade">
                                      <p:cBhvr>
                                        <p:cTn id="14" dur="1000"/>
                                        <p:tgtEl>
                                          <p:spTgt spid="9">
                                            <p:txEl>
                                              <p:pRg st="8" end="8"/>
                                            </p:txEl>
                                          </p:spTgt>
                                        </p:tgtEl>
                                      </p:cBhvr>
                                    </p:animEffect>
                                    <p:anim calcmode="lin" valueType="num">
                                      <p:cBhvr>
                                        <p:cTn id="15"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animEffect transition="in" filter="fade">
                                      <p:cBhvr>
                                        <p:cTn id="21" dur="1000"/>
                                        <p:tgtEl>
                                          <p:spTgt spid="9">
                                            <p:txEl>
                                              <p:pRg st="10" end="10"/>
                                            </p:txEl>
                                          </p:spTgt>
                                        </p:tgtEl>
                                      </p:cBhvr>
                                    </p:animEffect>
                                    <p:anim calcmode="lin" valueType="num">
                                      <p:cBhvr>
                                        <p:cTn id="22"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11" end="11"/>
                                            </p:txEl>
                                          </p:spTgt>
                                        </p:tgtEl>
                                        <p:attrNameLst>
                                          <p:attrName>style.visibility</p:attrName>
                                        </p:attrNameLst>
                                      </p:cBhvr>
                                      <p:to>
                                        <p:strVal val="visible"/>
                                      </p:to>
                                    </p:set>
                                    <p:animEffect transition="in" filter="fade">
                                      <p:cBhvr>
                                        <p:cTn id="28" dur="1000"/>
                                        <p:tgtEl>
                                          <p:spTgt spid="9">
                                            <p:txEl>
                                              <p:pRg st="11" end="11"/>
                                            </p:txEl>
                                          </p:spTgt>
                                        </p:tgtEl>
                                      </p:cBhvr>
                                    </p:animEffect>
                                    <p:anim calcmode="lin" valueType="num">
                                      <p:cBhvr>
                                        <p:cTn id="29" dur="1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animEffect transition="in" filter="fade">
                                      <p:cBhvr>
                                        <p:cTn id="35" dur="1000"/>
                                        <p:tgtEl>
                                          <p:spTgt spid="9">
                                            <p:txEl>
                                              <p:pRg st="12" end="12"/>
                                            </p:txEl>
                                          </p:spTgt>
                                        </p:tgtEl>
                                      </p:cBhvr>
                                    </p:animEffect>
                                    <p:anim calcmode="lin" valueType="num">
                                      <p:cBhvr>
                                        <p:cTn id="36" dur="1000" fill="hold"/>
                                        <p:tgtEl>
                                          <p:spTgt spid="9">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13" end="13"/>
                                            </p:txEl>
                                          </p:spTgt>
                                        </p:tgtEl>
                                        <p:attrNameLst>
                                          <p:attrName>style.visibility</p:attrName>
                                        </p:attrNameLst>
                                      </p:cBhvr>
                                      <p:to>
                                        <p:strVal val="visible"/>
                                      </p:to>
                                    </p:set>
                                    <p:animEffect transition="in" filter="fade">
                                      <p:cBhvr>
                                        <p:cTn id="42" dur="1000"/>
                                        <p:tgtEl>
                                          <p:spTgt spid="9">
                                            <p:txEl>
                                              <p:pRg st="13" end="13"/>
                                            </p:txEl>
                                          </p:spTgt>
                                        </p:tgtEl>
                                      </p:cBhvr>
                                    </p:animEffect>
                                    <p:anim calcmode="lin" valueType="num">
                                      <p:cBhvr>
                                        <p:cTn id="43" dur="1000" fill="hold"/>
                                        <p:tgtEl>
                                          <p:spTgt spid="9">
                                            <p:txEl>
                                              <p:pRg st="13" end="1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14" end="14"/>
                                            </p:txEl>
                                          </p:spTgt>
                                        </p:tgtEl>
                                        <p:attrNameLst>
                                          <p:attrName>style.visibility</p:attrName>
                                        </p:attrNameLst>
                                      </p:cBhvr>
                                      <p:to>
                                        <p:strVal val="visible"/>
                                      </p:to>
                                    </p:set>
                                    <p:animEffect transition="in" filter="fade">
                                      <p:cBhvr>
                                        <p:cTn id="49" dur="1000"/>
                                        <p:tgtEl>
                                          <p:spTgt spid="9">
                                            <p:txEl>
                                              <p:pRg st="14" end="14"/>
                                            </p:txEl>
                                          </p:spTgt>
                                        </p:tgtEl>
                                      </p:cBhvr>
                                    </p:animEffect>
                                    <p:anim calcmode="lin" valueType="num">
                                      <p:cBhvr>
                                        <p:cTn id="50" dur="1000" fill="hold"/>
                                        <p:tgtEl>
                                          <p:spTgt spid="9">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xEl>
                                              <p:pRg st="15" end="15"/>
                                            </p:txEl>
                                          </p:spTgt>
                                        </p:tgtEl>
                                        <p:attrNameLst>
                                          <p:attrName>style.visibility</p:attrName>
                                        </p:attrNameLst>
                                      </p:cBhvr>
                                      <p:to>
                                        <p:strVal val="visible"/>
                                      </p:to>
                                    </p:set>
                                    <p:animEffect transition="in" filter="fade">
                                      <p:cBhvr>
                                        <p:cTn id="56" dur="1000"/>
                                        <p:tgtEl>
                                          <p:spTgt spid="9">
                                            <p:txEl>
                                              <p:pRg st="15" end="15"/>
                                            </p:txEl>
                                          </p:spTgt>
                                        </p:tgtEl>
                                      </p:cBhvr>
                                    </p:animEffect>
                                    <p:anim calcmode="lin" valueType="num">
                                      <p:cBhvr>
                                        <p:cTn id="57" dur="1000" fill="hold"/>
                                        <p:tgtEl>
                                          <p:spTgt spid="9">
                                            <p:txEl>
                                              <p:pRg st="15" end="15"/>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3176-00AC-2DBA-596B-A159CA63226B}"/>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1EB6F9B1-6A07-47F2-1148-55A8CEB38A92}"/>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r>
              <a:rPr lang="en-US" sz="1800" b="1" dirty="0">
                <a:latin typeface="+mj-lt"/>
              </a:rPr>
              <a:t>Which skills do you think are most important for an entrepreneur?</a:t>
            </a:r>
          </a:p>
          <a:p>
            <a:pPr marL="0" indent="0">
              <a:buNone/>
            </a:pPr>
            <a:r>
              <a:rPr lang="en-US" sz="1800" dirty="0">
                <a:latin typeface="+mj-lt"/>
              </a:rPr>
              <a:t>Answer: All of these skills are important for an entrepreneur.</a:t>
            </a:r>
          </a:p>
          <a:p>
            <a:pPr marL="0" indent="0">
              <a:buNone/>
            </a:pPr>
            <a:endParaRPr lang="en-US" sz="1800" dirty="0">
              <a:latin typeface="+mj-lt"/>
            </a:endParaRPr>
          </a:p>
          <a:p>
            <a:pPr marL="0" indent="0">
              <a:buNone/>
            </a:pPr>
            <a:r>
              <a:rPr lang="en-US" sz="1800" dirty="0">
                <a:latin typeface="+mj-lt"/>
              </a:rPr>
              <a:t>With your partner, pick a skill to chat about. </a:t>
            </a:r>
            <a:r>
              <a:rPr lang="en-US" sz="1800" b="1" dirty="0">
                <a:latin typeface="+mj-lt"/>
              </a:rPr>
              <a:t>What does this skill mean to you?</a:t>
            </a:r>
          </a:p>
          <a:p>
            <a:pPr marL="0" indent="0">
              <a:buNone/>
            </a:pPr>
            <a:endParaRPr lang="en-US" sz="1800" dirty="0">
              <a:latin typeface="+mj-lt"/>
            </a:endParaRPr>
          </a:p>
          <a:p>
            <a:pPr marL="0" indent="0">
              <a:buNone/>
            </a:pPr>
            <a:endParaRPr lang="en-US" sz="1800" dirty="0">
              <a:latin typeface="+mj-lt"/>
            </a:endParaRPr>
          </a:p>
        </p:txBody>
      </p:sp>
      <p:sp>
        <p:nvSpPr>
          <p:cNvPr id="2" name="Title">
            <a:extLst>
              <a:ext uri="{FF2B5EF4-FFF2-40B4-BE49-F238E27FC236}">
                <a16:creationId xmlns:a16="http://schemas.microsoft.com/office/drawing/2014/main" id="{5E16D385-0DE3-C41F-0E47-794E47241920}"/>
              </a:ext>
            </a:extLst>
          </p:cNvPr>
          <p:cNvSpPr>
            <a:spLocks noGrp="1" noRot="1" noMove="1" noResize="1" noEditPoints="1" noAdjustHandles="1" noChangeArrowheads="1" noChangeShapeType="1"/>
          </p:cNvSpPr>
          <p:nvPr>
            <p:ph type="title"/>
          </p:nvPr>
        </p:nvSpPr>
        <p:spPr/>
        <p:txBody>
          <a:bodyPr/>
          <a:lstStyle/>
          <a:p>
            <a:r>
              <a:rPr lang="en-GB" dirty="0"/>
              <a:t>What Skills Do Entrepreneurs Have?</a:t>
            </a:r>
            <a:endParaRPr lang="en-US" dirty="0"/>
          </a:p>
        </p:txBody>
      </p:sp>
      <p:pic>
        <p:nvPicPr>
          <p:cNvPr id="3" name="Skill Badges">
            <a:extLst>
              <a:ext uri="{FF2B5EF4-FFF2-40B4-BE49-F238E27FC236}">
                <a16:creationId xmlns:a16="http://schemas.microsoft.com/office/drawing/2014/main" id="{AFEAAF61-0A74-AFC6-8662-CD5541B174EF}"/>
              </a:ext>
            </a:extLst>
          </p:cNvPr>
          <p:cNvPicPr preferRelativeResize="0"/>
          <p:nvPr/>
        </p:nvPicPr>
        <p:blipFill>
          <a:blip r:embed="rId3">
            <a:alphaModFix/>
          </a:blip>
          <a:stretch>
            <a:fillRect/>
          </a:stretch>
        </p:blipFill>
        <p:spPr>
          <a:xfrm>
            <a:off x="469392" y="1537253"/>
            <a:ext cx="10515600" cy="1614868"/>
          </a:xfrm>
          <a:prstGeom prst="rect">
            <a:avLst/>
          </a:prstGeom>
          <a:noFill/>
          <a:ln>
            <a:noFill/>
          </a:ln>
        </p:spPr>
      </p:pic>
    </p:spTree>
    <p:extLst>
      <p:ext uri="{BB962C8B-B14F-4D97-AF65-F5344CB8AC3E}">
        <p14:creationId xmlns:p14="http://schemas.microsoft.com/office/powerpoint/2010/main" val="19615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fade">
                                      <p:cBhvr>
                                        <p:cTn id="7" dur="1000"/>
                                        <p:tgtEl>
                                          <p:spTgt spid="9">
                                            <p:txEl>
                                              <p:pRg st="6" end="6"/>
                                            </p:txEl>
                                          </p:spTgt>
                                        </p:tgtEl>
                                      </p:cBhvr>
                                    </p:animEffect>
                                    <p:anim calcmode="lin" valueType="num">
                                      <p:cBhvr>
                                        <p:cTn id="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7" end="7"/>
                                            </p:txEl>
                                          </p:spTgt>
                                        </p:tgtEl>
                                        <p:attrNameLst>
                                          <p:attrName>style.visibility</p:attrName>
                                        </p:attrNameLst>
                                      </p:cBhvr>
                                      <p:to>
                                        <p:strVal val="visible"/>
                                      </p:to>
                                    </p:set>
                                    <p:animEffect transition="in" filter="fade">
                                      <p:cBhvr>
                                        <p:cTn id="14" dur="1000"/>
                                        <p:tgtEl>
                                          <p:spTgt spid="9">
                                            <p:txEl>
                                              <p:pRg st="7" end="7"/>
                                            </p:txEl>
                                          </p:spTgt>
                                        </p:tgtEl>
                                      </p:cBhvr>
                                    </p:animEffect>
                                    <p:anim calcmode="lin" valueType="num">
                                      <p:cBhvr>
                                        <p:cTn id="15"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animEffect transition="in" filter="fade">
                                      <p:cBhvr>
                                        <p:cTn id="21" dur="1000"/>
                                        <p:tgtEl>
                                          <p:spTgt spid="9">
                                            <p:txEl>
                                              <p:pRg st="9" end="9"/>
                                            </p:txEl>
                                          </p:spTgt>
                                        </p:tgtEl>
                                      </p:cBhvr>
                                    </p:animEffect>
                                    <p:anim calcmode="lin" valueType="num">
                                      <p:cBhvr>
                                        <p:cTn id="22"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mage Frame">
            <a:extLst>
              <a:ext uri="{FF2B5EF4-FFF2-40B4-BE49-F238E27FC236}">
                <a16:creationId xmlns:a16="http://schemas.microsoft.com/office/drawing/2014/main" id="{903B8F1B-F4B1-EFE3-0A67-83C33C2F7F8B}"/>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6DF6AB45-3E19-34C9-1B9D-1E83F3D2D652}"/>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One British example of someone who embodies the entrepreneurial characteristics is </a:t>
            </a:r>
            <a:r>
              <a:rPr lang="en-US" b="1" dirty="0">
                <a:latin typeface="+mj-lt"/>
              </a:rPr>
              <a:t>Ben Francis MBE </a:t>
            </a:r>
            <a:r>
              <a:rPr lang="en-US" dirty="0">
                <a:latin typeface="+mj-lt"/>
              </a:rPr>
              <a:t>– the owner of </a:t>
            </a:r>
            <a:r>
              <a:rPr lang="en-US" b="1" dirty="0" err="1">
                <a:latin typeface="+mj-lt"/>
              </a:rPr>
              <a:t>Gymshark</a:t>
            </a:r>
            <a:r>
              <a:rPr lang="en-US" dirty="0">
                <a:latin typeface="+mj-lt"/>
              </a:rPr>
              <a:t>. Having started the company as an exercise supplement business out of his parent’s garage with his friend, they branched out into clothing using a sewing machine and other equipment he bought using just £1,000 he had saved up. As a start-up, Ben marketed the company through partnerships with social media influencers, including YouTube body builders. </a:t>
            </a:r>
            <a:r>
              <a:rPr lang="en-US" dirty="0" err="1">
                <a:latin typeface="+mj-lt"/>
              </a:rPr>
              <a:t>Gymshark</a:t>
            </a:r>
            <a:r>
              <a:rPr lang="en-US" dirty="0">
                <a:latin typeface="+mj-lt"/>
              </a:rPr>
              <a:t> was one of the first brands to make extensive use of social media influencers. </a:t>
            </a:r>
          </a:p>
          <a:p>
            <a:pPr marL="0" indent="0">
              <a:buNone/>
            </a:pPr>
            <a:endParaRPr lang="en-US" dirty="0">
              <a:latin typeface="+mj-lt"/>
            </a:endParaRPr>
          </a:p>
          <a:p>
            <a:pPr marL="0" indent="0">
              <a:buNone/>
            </a:pPr>
            <a:r>
              <a:rPr lang="en-US" b="1" dirty="0">
                <a:latin typeface="+mj-lt"/>
              </a:rPr>
              <a:t>At 32 he is now worth over £1 billion</a:t>
            </a:r>
            <a:r>
              <a:rPr lang="en-US" dirty="0">
                <a:latin typeface="+mj-lt"/>
              </a:rPr>
              <a:t>. </a:t>
            </a:r>
          </a:p>
        </p:txBody>
      </p:sp>
      <p:sp>
        <p:nvSpPr>
          <p:cNvPr id="4" name="Title">
            <a:extLst>
              <a:ext uri="{FF2B5EF4-FFF2-40B4-BE49-F238E27FC236}">
                <a16:creationId xmlns:a16="http://schemas.microsoft.com/office/drawing/2014/main" id="{297512C8-A54B-F1A7-A057-CF8ED9F6AD76}"/>
              </a:ext>
            </a:extLst>
          </p:cNvPr>
          <p:cNvSpPr>
            <a:spLocks noGrp="1" noRot="1" noMove="1" noResize="1" noEditPoints="1" noAdjustHandles="1" noChangeArrowheads="1" noChangeShapeType="1"/>
          </p:cNvSpPr>
          <p:nvPr>
            <p:ph type="title"/>
          </p:nvPr>
        </p:nvSpPr>
        <p:spPr/>
        <p:txBody>
          <a:bodyPr/>
          <a:lstStyle/>
          <a:p>
            <a:r>
              <a:rPr lang="en-US" sz="2800" dirty="0"/>
              <a:t>UK Entrepreneurs</a:t>
            </a:r>
          </a:p>
        </p:txBody>
      </p:sp>
      <p:pic>
        <p:nvPicPr>
          <p:cNvPr id="6" name="Photo">
            <a:extLst>
              <a:ext uri="{FF2B5EF4-FFF2-40B4-BE49-F238E27FC236}">
                <a16:creationId xmlns:a16="http://schemas.microsoft.com/office/drawing/2014/main" id="{86C4B4C3-EF3A-B5C3-8BDD-106A26DF0FF9}"/>
              </a:ext>
            </a:extLst>
          </p:cNvPr>
          <p:cNvPicPr>
            <a:picLocks noGrp="1" noRo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26831" t="1811" r="16994" b="4158"/>
          <a:stretch/>
        </p:blipFill>
        <p:spPr>
          <a:xfrm>
            <a:off x="6687312" y="0"/>
            <a:ext cx="5504688" cy="6858000"/>
          </a:xfrm>
          <a:prstGeom prst="rect">
            <a:avLst/>
          </a:prstGeom>
        </p:spPr>
      </p:pic>
    </p:spTree>
    <p:extLst>
      <p:ext uri="{BB962C8B-B14F-4D97-AF65-F5344CB8AC3E}">
        <p14:creationId xmlns:p14="http://schemas.microsoft.com/office/powerpoint/2010/main" val="340521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A0F01A32-0DD4-13E2-D40B-BCFCD5E6A196}"/>
              </a:ext>
            </a:extLst>
          </p:cNvPr>
          <p:cNvPicPr>
            <a:picLocks noGrp="1" noRo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71013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D0A1-4222-79BE-0247-D6ACDCAA5D29}"/>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1FF7ED91-C9EE-E254-7ED5-CCEFCED92CA2}"/>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66E4CC94-545F-8CA4-C019-55ABB53292D8}"/>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Following the </a:t>
            </a:r>
            <a:r>
              <a:rPr lang="en-US" b="1" dirty="0">
                <a:latin typeface="+mj-lt"/>
              </a:rPr>
              <a:t>Fiver Challenge </a:t>
            </a:r>
            <a:r>
              <a:rPr lang="en-US" dirty="0">
                <a:latin typeface="+mj-lt"/>
              </a:rPr>
              <a:t>in 2021, </a:t>
            </a:r>
            <a:r>
              <a:rPr lang="en-US" b="1" dirty="0">
                <a:latin typeface="+mj-lt"/>
              </a:rPr>
              <a:t>Alex</a:t>
            </a:r>
            <a:r>
              <a:rPr lang="en-US" dirty="0">
                <a:latin typeface="+mj-lt"/>
              </a:rPr>
              <a:t> put his learning, experience and taste for entrepreneurship, alongside his brother </a:t>
            </a:r>
            <a:r>
              <a:rPr lang="en-US" b="1" dirty="0">
                <a:latin typeface="+mj-lt"/>
              </a:rPr>
              <a:t>Tomas</a:t>
            </a:r>
            <a:r>
              <a:rPr lang="en-US" dirty="0">
                <a:latin typeface="+mj-lt"/>
              </a:rPr>
              <a:t>, into his own family–run micro-business, </a:t>
            </a:r>
            <a:r>
              <a:rPr lang="en-US" b="1" dirty="0">
                <a:latin typeface="+mj-lt"/>
              </a:rPr>
              <a:t>Seeder Wood</a:t>
            </a:r>
            <a:r>
              <a:rPr lang="en-US" dirty="0">
                <a:latin typeface="+mj-lt"/>
              </a:rPr>
              <a:t>. The pair have continued growing and selling plants and have also expanded into woodwork, making a range of innovative garden items from bird tables to duck houses from scratch. Alex and Tomas have a great passion for sourcing scraps of wood and turning them into something that can be used and enjoyed for years to come.</a:t>
            </a:r>
          </a:p>
        </p:txBody>
      </p:sp>
      <p:sp>
        <p:nvSpPr>
          <p:cNvPr id="4" name="Title">
            <a:extLst>
              <a:ext uri="{FF2B5EF4-FFF2-40B4-BE49-F238E27FC236}">
                <a16:creationId xmlns:a16="http://schemas.microsoft.com/office/drawing/2014/main" id="{6B03527D-879D-A727-E5BB-EF0A8641F495}"/>
              </a:ext>
            </a:extLst>
          </p:cNvPr>
          <p:cNvSpPr>
            <a:spLocks noGrp="1" noRot="1" noMove="1" noResize="1" noEditPoints="1" noAdjustHandles="1" noChangeArrowheads="1" noChangeShapeType="1"/>
          </p:cNvSpPr>
          <p:nvPr>
            <p:ph type="title"/>
          </p:nvPr>
        </p:nvSpPr>
        <p:spPr/>
        <p:txBody>
          <a:bodyPr/>
          <a:lstStyle/>
          <a:p>
            <a:r>
              <a:rPr lang="en-US" sz="2800" dirty="0"/>
              <a:t>Young Entrepreneurs</a:t>
            </a:r>
          </a:p>
        </p:txBody>
      </p:sp>
      <p:pic>
        <p:nvPicPr>
          <p:cNvPr id="5" name="Photo">
            <a:extLst>
              <a:ext uri="{FF2B5EF4-FFF2-40B4-BE49-F238E27FC236}">
                <a16:creationId xmlns:a16="http://schemas.microsoft.com/office/drawing/2014/main" id="{1B39ADEC-8256-4C40-4032-ABB27CF06762}"/>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5876" r="20362"/>
          <a:stretch/>
        </p:blipFill>
        <p:spPr>
          <a:xfrm>
            <a:off x="6687312" y="0"/>
            <a:ext cx="5528930" cy="6858000"/>
          </a:xfrm>
          <a:prstGeom prst="rect">
            <a:avLst/>
          </a:prstGeom>
        </p:spPr>
      </p:pic>
    </p:spTree>
    <p:extLst>
      <p:ext uri="{BB962C8B-B14F-4D97-AF65-F5344CB8AC3E}">
        <p14:creationId xmlns:p14="http://schemas.microsoft.com/office/powerpoint/2010/main" val="2304342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44766-4726-3B8A-841B-3B4F906FD0BD}"/>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AEA0FA9D-EBFF-46C3-02DC-2C0809CA010C}"/>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F266D2C3-E98E-0DF5-288E-A57B93DA7703}"/>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A team from </a:t>
            </a:r>
            <a:r>
              <a:rPr lang="en-US" b="1" dirty="0">
                <a:latin typeface="+mj-lt"/>
              </a:rPr>
              <a:t>St. David’s College </a:t>
            </a:r>
            <a:r>
              <a:rPr lang="en-US" dirty="0">
                <a:latin typeface="+mj-lt"/>
              </a:rPr>
              <a:t>in </a:t>
            </a:r>
            <a:r>
              <a:rPr lang="en-US" b="1" dirty="0">
                <a:latin typeface="+mj-lt"/>
              </a:rPr>
              <a:t>Llandudno</a:t>
            </a:r>
            <a:r>
              <a:rPr lang="en-US" dirty="0">
                <a:latin typeface="+mj-lt"/>
              </a:rPr>
              <a:t> created </a:t>
            </a:r>
            <a:r>
              <a:rPr lang="en-US" b="1" dirty="0">
                <a:latin typeface="+mj-lt"/>
              </a:rPr>
              <a:t>Re-use I.T. </a:t>
            </a:r>
            <a:r>
              <a:rPr lang="en-US" dirty="0">
                <a:latin typeface="+mj-lt"/>
              </a:rPr>
              <a:t>in response to the problem of e-waste.</a:t>
            </a:r>
          </a:p>
          <a:p>
            <a:pPr marL="0" indent="0">
              <a:buNone/>
            </a:pPr>
            <a:r>
              <a:rPr lang="en-US" dirty="0">
                <a:latin typeface="+mj-lt"/>
              </a:rPr>
              <a:t> </a:t>
            </a:r>
          </a:p>
          <a:p>
            <a:pPr marL="0" indent="0">
              <a:buNone/>
            </a:pPr>
            <a:r>
              <a:rPr lang="en-US" dirty="0">
                <a:latin typeface="+mj-lt"/>
              </a:rPr>
              <a:t>They partnered with companies to support the process of recycling, repairing, and re-using old and broken devices, such as laptops and mobile phones. </a:t>
            </a:r>
          </a:p>
          <a:p>
            <a:pPr marL="0" indent="0">
              <a:buNone/>
            </a:pPr>
            <a:endParaRPr lang="en-US" dirty="0">
              <a:latin typeface="+mj-lt"/>
            </a:endParaRPr>
          </a:p>
          <a:p>
            <a:pPr marL="0" indent="0">
              <a:buNone/>
            </a:pPr>
            <a:r>
              <a:rPr lang="en-US" b="1" dirty="0">
                <a:latin typeface="+mj-lt"/>
              </a:rPr>
              <a:t>Re-use I.T. </a:t>
            </a:r>
            <a:r>
              <a:rPr lang="en-US" dirty="0">
                <a:latin typeface="+mj-lt"/>
              </a:rPr>
              <a:t>won the 2022 </a:t>
            </a:r>
            <a:r>
              <a:rPr lang="en-US" b="1" dirty="0">
                <a:latin typeface="+mj-lt"/>
              </a:rPr>
              <a:t>10X ‘Business for Good’</a:t>
            </a:r>
            <a:r>
              <a:rPr lang="en-US" dirty="0">
                <a:latin typeface="+mj-lt"/>
              </a:rPr>
              <a:t> </a:t>
            </a:r>
            <a:r>
              <a:rPr lang="en-US" b="1" dirty="0">
                <a:latin typeface="+mj-lt"/>
              </a:rPr>
              <a:t>award</a:t>
            </a:r>
            <a:r>
              <a:rPr lang="en-US" dirty="0">
                <a:latin typeface="+mj-lt"/>
              </a:rPr>
              <a:t> for their contribution to the community, including donations of refurbished equipment to a local dementia-specialist care home. </a:t>
            </a:r>
          </a:p>
          <a:p>
            <a:pPr marL="0" indent="0">
              <a:buNone/>
            </a:pPr>
            <a:endParaRPr lang="en-US" dirty="0">
              <a:latin typeface="+mj-lt"/>
            </a:endParaRPr>
          </a:p>
        </p:txBody>
      </p:sp>
      <p:sp>
        <p:nvSpPr>
          <p:cNvPr id="4" name="Title">
            <a:extLst>
              <a:ext uri="{FF2B5EF4-FFF2-40B4-BE49-F238E27FC236}">
                <a16:creationId xmlns:a16="http://schemas.microsoft.com/office/drawing/2014/main" id="{821E1F40-866A-9BB0-E245-4C3E566C7BE8}"/>
              </a:ext>
            </a:extLst>
          </p:cNvPr>
          <p:cNvSpPr>
            <a:spLocks noGrp="1" noRot="1" noMove="1" noResize="1" noEditPoints="1" noAdjustHandles="1" noChangeArrowheads="1" noChangeShapeType="1"/>
          </p:cNvSpPr>
          <p:nvPr>
            <p:ph type="title"/>
          </p:nvPr>
        </p:nvSpPr>
        <p:spPr/>
        <p:txBody>
          <a:bodyPr/>
          <a:lstStyle/>
          <a:p>
            <a:r>
              <a:rPr lang="en-US" sz="2800" dirty="0"/>
              <a:t>Young Entrepreneurs</a:t>
            </a:r>
          </a:p>
        </p:txBody>
      </p:sp>
      <p:pic>
        <p:nvPicPr>
          <p:cNvPr id="6" name="Photo">
            <a:extLst>
              <a:ext uri="{FF2B5EF4-FFF2-40B4-BE49-F238E27FC236}">
                <a16:creationId xmlns:a16="http://schemas.microsoft.com/office/drawing/2014/main" id="{095782E8-E643-5AB8-0417-35D3788BBF1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9887" r="25047"/>
          <a:stretch/>
        </p:blipFill>
        <p:spPr>
          <a:xfrm>
            <a:off x="6687312" y="0"/>
            <a:ext cx="5504688" cy="6858000"/>
          </a:xfrm>
          <a:prstGeom prst="rect">
            <a:avLst/>
          </a:prstGeom>
        </p:spPr>
      </p:pic>
    </p:spTree>
    <p:extLst>
      <p:ext uri="{BB962C8B-B14F-4D97-AF65-F5344CB8AC3E}">
        <p14:creationId xmlns:p14="http://schemas.microsoft.com/office/powerpoint/2010/main" val="1384815453"/>
      </p:ext>
    </p:extLst>
  </p:cSld>
  <p:clrMapOvr>
    <a:masterClrMapping/>
  </p:clrMapOvr>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7" ma:contentTypeDescription="Create a new document." ma:contentTypeScope="" ma:versionID="9ae5fedec123afee098f4acac119dcde">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9c606af57564ce889846a084d56278ab"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element ref="ns2:EntryN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EntryNo" ma:index="29" nillable="true" ma:displayName="Entry No" ma:format="Dropdown" ma:internalName="EntryNo"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EntryNo xmlns="c8c0ba40-820f-4126-b1a8-b068955cd419" xsi:nil="true"/>
  </documentManagement>
</p:properties>
</file>

<file path=customXml/itemProps1.xml><?xml version="1.0" encoding="utf-8"?>
<ds:datastoreItem xmlns:ds="http://schemas.openxmlformats.org/officeDocument/2006/customXml" ds:itemID="{73630899-DDCD-419D-8122-FC0C3E4BFF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0ba40-820f-4126-b1a8-b068955cd419"/>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3.xml><?xml version="1.0" encoding="utf-8"?>
<ds:datastoreItem xmlns:ds="http://schemas.openxmlformats.org/officeDocument/2006/customXml" ds:itemID="{591CCA92-9A55-4B20-8267-80081F580CC0}">
  <ds:schemaRefs>
    <ds:schemaRef ds:uri="http://purl.org/dc/elements/1.1/"/>
    <ds:schemaRef ds:uri="http://www.w3.org/XML/1998/namespace"/>
    <ds:schemaRef ds:uri="http://schemas.microsoft.com/sharepoint/v3"/>
    <ds:schemaRef ds:uri="http://schemas.microsoft.com/office/2006/metadata/properties"/>
    <ds:schemaRef ds:uri="http://purl.org/dc/dcmitype/"/>
    <ds:schemaRef ds:uri="http://schemas.microsoft.com/office/2006/documentManagement/types"/>
    <ds:schemaRef ds:uri="http://schemas.openxmlformats.org/package/2006/metadata/core-properties"/>
    <ds:schemaRef ds:uri="c8c0ba40-820f-4126-b1a8-b068955cd419"/>
    <ds:schemaRef ds:uri="http://schemas.microsoft.com/office/infopath/2007/PartnerControls"/>
    <ds:schemaRef ds:uri="2abebb83-cf53-4fdf-a500-739cef3c54c9"/>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2871</Words>
  <Application>Microsoft Office PowerPoint</Application>
  <PresentationFormat>Widescreen</PresentationFormat>
  <Paragraphs>346</Paragraphs>
  <Slides>27</Slides>
  <Notes>23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Arial</vt:lpstr>
      <vt:lpstr>Calibri</vt:lpstr>
      <vt:lpstr>Montserrat</vt:lpstr>
      <vt:lpstr>Montserrat </vt:lpstr>
      <vt:lpstr>Montserrat ExtraBold</vt:lpstr>
      <vt:lpstr>Montserrat Medium</vt:lpstr>
      <vt:lpstr>Montserrat SemiBold</vt:lpstr>
      <vt:lpstr>Poppins</vt:lpstr>
      <vt:lpstr>Poppins ExtraBold</vt:lpstr>
      <vt:lpstr>Office Theme</vt:lpstr>
      <vt:lpstr>Introducing the 10X Challenge</vt:lpstr>
      <vt:lpstr>Young Enterprise</vt:lpstr>
      <vt:lpstr>What is an Entrepreneur?</vt:lpstr>
      <vt:lpstr>What Skills Do Entrepreneurs Have?</vt:lpstr>
      <vt:lpstr>What Skills Do Entrepreneurs Have?</vt:lpstr>
      <vt:lpstr>UK Entrepreneurs</vt:lpstr>
      <vt:lpstr>PowerPoint Presentation</vt:lpstr>
      <vt:lpstr>Young Entrepreneurs</vt:lpstr>
      <vt:lpstr>Young Entrepreneurs</vt:lpstr>
      <vt:lpstr>So…What Is It?</vt:lpstr>
      <vt:lpstr>So…What Is It?</vt:lpstr>
      <vt:lpstr>PowerPoint Presentation</vt:lpstr>
      <vt:lpstr>PowerPoint Presentation</vt:lpstr>
      <vt:lpstr>PowerPoint Presentation</vt:lpstr>
      <vt:lpstr>PowerPoint Presentation</vt:lpstr>
      <vt:lpstr>PowerPoint Presentation</vt:lpstr>
      <vt:lpstr>Competitions!</vt:lpstr>
      <vt:lpstr>Competitions!</vt:lpstr>
      <vt:lpstr>10X for Good</vt:lpstr>
      <vt:lpstr>Best in Sustainability</vt:lpstr>
      <vt:lpstr>Most Inspiring Individual</vt:lpstr>
      <vt:lpstr>Best Overall Business</vt:lpstr>
      <vt:lpstr>Sales Poster!</vt:lpstr>
      <vt:lpstr>Journal Changes!</vt:lpstr>
      <vt:lpstr>Challenge Dates 2025</vt:lpstr>
      <vt:lpstr>Looking for more?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2</cp:revision>
  <dcterms:created xsi:type="dcterms:W3CDTF">2023-10-31T07:40:39Z</dcterms:created>
  <dcterms:modified xsi:type="dcterms:W3CDTF">2025-02-06T11:10:02Z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